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69" r:id="rId1"/>
    <p:sldMasterId id="2147483770" r:id="rId2"/>
    <p:sldMasterId id="2147483771" r:id="rId3"/>
  </p:sldMasterIdLst>
  <p:notesMasterIdLst>
    <p:notesMasterId r:id="rId14"/>
  </p:notesMasterIdLst>
  <p:sldIdLst>
    <p:sldId id="256" r:id="rId4"/>
    <p:sldId id="257" r:id="rId5"/>
    <p:sldId id="258" r:id="rId6"/>
    <p:sldId id="259" r:id="rId7"/>
    <p:sldId id="260" r:id="rId8"/>
    <p:sldId id="261" r:id="rId9"/>
    <p:sldId id="262" r:id="rId10"/>
    <p:sldId id="263" r:id="rId11"/>
    <p:sldId id="264" r:id="rId12"/>
    <p:sldId id="265" r:id="rId13"/>
  </p:sldIdLst>
  <p:sldSz cx="9144000" cy="5143500" type="screen16x9"/>
  <p:notesSz cx="6858000" cy="9144000"/>
  <p:embeddedFontLst>
    <p:embeddedFont>
      <p:font typeface="Unbounded" panose="020B0604020202020204" charset="0"/>
      <p:regular r:id="rId15"/>
      <p:bold r:id="rId16"/>
    </p:embeddedFont>
    <p:embeddedFont>
      <p:font typeface="Work Sans" pitchFamily="2" charset="0"/>
      <p:regular r:id="rId17"/>
      <p:bold r:id="rId18"/>
      <p:italic r:id="rId19"/>
      <p:boldItalic r:id="rId20"/>
    </p:embeddedFont>
    <p:embeddedFont>
      <p:font typeface="Work Sans Medium" pitchFamily="2" charset="0"/>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0" d="100"/>
          <a:sy n="130" d="100"/>
        </p:scale>
        <p:origin x="504"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4.fntdata"/><Relationship Id="rId3" Type="http://schemas.openxmlformats.org/officeDocument/2006/relationships/slideMaster" Target="slideMasters/slideMaster3.xml"/><Relationship Id="rId21" Type="http://schemas.openxmlformats.org/officeDocument/2006/relationships/font" Target="fonts/font7.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font" Target="fonts/font5.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 Id="rId22" Type="http://schemas.openxmlformats.org/officeDocument/2006/relationships/presProps" Target="presProps.xml"/></Relationships>
</file>

<file path=ppt/media/image1.pn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32c011c7850_0_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32c011c7850_0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1"/>
        <p:cNvGrpSpPr/>
        <p:nvPr/>
      </p:nvGrpSpPr>
      <p:grpSpPr>
        <a:xfrm>
          <a:off x="0" y="0"/>
          <a:ext cx="0" cy="0"/>
          <a:chOff x="0" y="0"/>
          <a:chExt cx="0" cy="0"/>
        </a:xfrm>
      </p:grpSpPr>
      <p:sp>
        <p:nvSpPr>
          <p:cNvPr id="1272" name="Google Shape;1272;g32c011c7850_0_15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3" name="Google Shape;1273;g32c011c7850_0_1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32c011c7850_0_14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32c011c7850_0_1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32c011c7850_0_2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32c011c7850_0_2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g32c011c7850_0_2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6" name="Google Shape;1216;g32c011c7850_0_2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p:cNvGrpSpPr/>
        <p:nvPr/>
      </p:nvGrpSpPr>
      <p:grpSpPr>
        <a:xfrm>
          <a:off x="0" y="0"/>
          <a:ext cx="0" cy="0"/>
          <a:chOff x="0" y="0"/>
          <a:chExt cx="0" cy="0"/>
        </a:xfrm>
      </p:grpSpPr>
      <p:sp>
        <p:nvSpPr>
          <p:cNvPr id="1225" name="Google Shape;1225;g32c011c7850_0_2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32c011c7850_0_2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3"/>
        <p:cNvGrpSpPr/>
        <p:nvPr/>
      </p:nvGrpSpPr>
      <p:grpSpPr>
        <a:xfrm>
          <a:off x="0" y="0"/>
          <a:ext cx="0" cy="0"/>
          <a:chOff x="0" y="0"/>
          <a:chExt cx="0" cy="0"/>
        </a:xfrm>
      </p:grpSpPr>
      <p:sp>
        <p:nvSpPr>
          <p:cNvPr id="1234" name="Google Shape;1234;g32c011c7850_0_2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5" name="Google Shape;1235;g32c011c7850_0_2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
        <p:cNvGrpSpPr/>
        <p:nvPr/>
      </p:nvGrpSpPr>
      <p:grpSpPr>
        <a:xfrm>
          <a:off x="0" y="0"/>
          <a:ext cx="0" cy="0"/>
          <a:chOff x="0" y="0"/>
          <a:chExt cx="0" cy="0"/>
        </a:xfrm>
      </p:grpSpPr>
      <p:sp>
        <p:nvSpPr>
          <p:cNvPr id="1244" name="Google Shape;1244;g32c011c7850_0_2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 name="Google Shape;1245;g32c011c7850_0_2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32c011c7850_0_2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32c011c7850_0_2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32c011c7850_0_2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 name="Google Shape;1264;g32c011c7850_0_2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Gallery 2">
  <p:cSld name="CUSTOM_12">
    <p:bg>
      <p:bgPr>
        <a:solidFill>
          <a:schemeClr val="dk1"/>
        </a:solidFill>
        <a:effectLst/>
      </p:bgPr>
    </p:bg>
    <p:spTree>
      <p:nvGrpSpPr>
        <p:cNvPr id="1" name="Shape 1054"/>
        <p:cNvGrpSpPr/>
        <p:nvPr/>
      </p:nvGrpSpPr>
      <p:grpSpPr>
        <a:xfrm>
          <a:off x="0" y="0"/>
          <a:ext cx="0" cy="0"/>
          <a:chOff x="0" y="0"/>
          <a:chExt cx="0" cy="0"/>
        </a:xfrm>
      </p:grpSpPr>
      <p:sp>
        <p:nvSpPr>
          <p:cNvPr id="1055" name="Google Shape;1055;p103"/>
          <p:cNvSpPr>
            <a:spLocks noGrp="1"/>
          </p:cNvSpPr>
          <p:nvPr>
            <p:ph type="pic" idx="2"/>
          </p:nvPr>
        </p:nvSpPr>
        <p:spPr>
          <a:xfrm>
            <a:off x="1300175" y="354000"/>
            <a:ext cx="4204800" cy="2957100"/>
          </a:xfrm>
          <a:prstGeom prst="parallelogram">
            <a:avLst>
              <a:gd name="adj" fmla="val 41235"/>
            </a:avLst>
          </a:prstGeom>
          <a:noFill/>
          <a:ln>
            <a:noFill/>
          </a:ln>
        </p:spPr>
      </p:sp>
      <p:sp>
        <p:nvSpPr>
          <p:cNvPr id="1056" name="Google Shape;1056;p103"/>
          <p:cNvSpPr>
            <a:spLocks noGrp="1"/>
          </p:cNvSpPr>
          <p:nvPr>
            <p:ph type="pic" idx="3"/>
          </p:nvPr>
        </p:nvSpPr>
        <p:spPr>
          <a:xfrm>
            <a:off x="4894175" y="354000"/>
            <a:ext cx="3907800" cy="1478400"/>
          </a:xfrm>
          <a:prstGeom prst="parallelogram">
            <a:avLst>
              <a:gd name="adj" fmla="val 41235"/>
            </a:avLst>
          </a:prstGeom>
          <a:noFill/>
          <a:ln>
            <a:noFill/>
          </a:ln>
        </p:spPr>
      </p:sp>
      <p:sp>
        <p:nvSpPr>
          <p:cNvPr id="1057" name="Google Shape;1057;p103"/>
          <p:cNvSpPr>
            <a:spLocks noGrp="1"/>
          </p:cNvSpPr>
          <p:nvPr>
            <p:ph type="pic" idx="4"/>
          </p:nvPr>
        </p:nvSpPr>
        <p:spPr>
          <a:xfrm>
            <a:off x="4280325" y="1832550"/>
            <a:ext cx="2579700" cy="1478400"/>
          </a:xfrm>
          <a:prstGeom prst="parallelogram">
            <a:avLst>
              <a:gd name="adj" fmla="val 41235"/>
            </a:avLst>
          </a:prstGeom>
          <a:noFill/>
          <a:ln>
            <a:noFill/>
          </a:ln>
        </p:spPr>
      </p:sp>
      <p:sp>
        <p:nvSpPr>
          <p:cNvPr id="1058" name="Google Shape;1058;p103"/>
          <p:cNvSpPr>
            <a:spLocks noGrp="1"/>
          </p:cNvSpPr>
          <p:nvPr>
            <p:ph type="pic" idx="5"/>
          </p:nvPr>
        </p:nvSpPr>
        <p:spPr>
          <a:xfrm>
            <a:off x="5660175" y="1832550"/>
            <a:ext cx="2537100" cy="2957100"/>
          </a:xfrm>
          <a:prstGeom prst="parallelogram">
            <a:avLst>
              <a:gd name="adj" fmla="val 41235"/>
            </a:avLst>
          </a:prstGeom>
          <a:noFill/>
          <a:ln>
            <a:noFill/>
          </a:ln>
        </p:spPr>
      </p:sp>
      <p:sp>
        <p:nvSpPr>
          <p:cNvPr id="1059" name="Google Shape;1059;p103"/>
          <p:cNvSpPr>
            <a:spLocks noGrp="1"/>
          </p:cNvSpPr>
          <p:nvPr>
            <p:ph type="pic" idx="6"/>
          </p:nvPr>
        </p:nvSpPr>
        <p:spPr>
          <a:xfrm>
            <a:off x="695350" y="3311100"/>
            <a:ext cx="5587500" cy="1478400"/>
          </a:xfrm>
          <a:prstGeom prst="parallelogram">
            <a:avLst>
              <a:gd name="adj" fmla="val 41235"/>
            </a:avLst>
          </a:prstGeom>
          <a:noFill/>
          <a:ln>
            <a:noFill/>
          </a:ln>
        </p:spPr>
      </p:sp>
      <p:sp>
        <p:nvSpPr>
          <p:cNvPr id="1060" name="Google Shape;1060;p103"/>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03"/>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62" name="Google Shape;1062;p103"/>
          <p:cNvSpPr txBox="1">
            <a:spLocks noGrp="1"/>
          </p:cNvSpPr>
          <p:nvPr>
            <p:ph type="subTitle" idx="7"/>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63" name="Google Shape;1063;p103"/>
          <p:cNvSpPr txBox="1">
            <a:spLocks noGrp="1"/>
          </p:cNvSpPr>
          <p:nvPr>
            <p:ph type="subTitle" idx="8"/>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64"/>
        <p:cNvGrpSpPr/>
        <p:nvPr/>
      </p:nvGrpSpPr>
      <p:grpSpPr>
        <a:xfrm>
          <a:off x="0" y="0"/>
          <a:ext cx="0" cy="0"/>
          <a:chOff x="0" y="0"/>
          <a:chExt cx="0" cy="0"/>
        </a:xfrm>
      </p:grpSpPr>
      <p:sp>
        <p:nvSpPr>
          <p:cNvPr id="1065" name="Google Shape;1065;p10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1066"/>
        <p:cNvGrpSpPr/>
        <p:nvPr/>
      </p:nvGrpSpPr>
      <p:grpSpPr>
        <a:xfrm>
          <a:off x="0" y="0"/>
          <a:ext cx="0" cy="0"/>
          <a:chOff x="0" y="0"/>
          <a:chExt cx="0" cy="0"/>
        </a:xfrm>
      </p:grpSpPr>
      <p:sp>
        <p:nvSpPr>
          <p:cNvPr id="1067" name="Google Shape;1067;p10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68" name="Google Shape;1068;p10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1069" name="Google Shape;1069;p10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1070"/>
        <p:cNvGrpSpPr/>
        <p:nvPr/>
      </p:nvGrpSpPr>
      <p:grpSpPr>
        <a:xfrm>
          <a:off x="0" y="0"/>
          <a:ext cx="0" cy="0"/>
          <a:chOff x="0" y="0"/>
          <a:chExt cx="0" cy="0"/>
        </a:xfrm>
      </p:grpSpPr>
      <p:sp>
        <p:nvSpPr>
          <p:cNvPr id="1071" name="Google Shape;1071;p10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72" name="Google Shape;1072;p10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1073"/>
        <p:cNvGrpSpPr/>
        <p:nvPr/>
      </p:nvGrpSpPr>
      <p:grpSpPr>
        <a:xfrm>
          <a:off x="0" y="0"/>
          <a:ext cx="0" cy="0"/>
          <a:chOff x="0" y="0"/>
          <a:chExt cx="0" cy="0"/>
        </a:xfrm>
      </p:grpSpPr>
      <p:sp>
        <p:nvSpPr>
          <p:cNvPr id="1074" name="Google Shape;1074;p10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075" name="Google Shape;1075;p10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76" name="Google Shape;1076;p10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
    <p:spTree>
      <p:nvGrpSpPr>
        <p:cNvPr id="1" name="Shape 1077"/>
        <p:cNvGrpSpPr/>
        <p:nvPr/>
      </p:nvGrpSpPr>
      <p:grpSpPr>
        <a:xfrm>
          <a:off x="0" y="0"/>
          <a:ext cx="0" cy="0"/>
          <a:chOff x="0" y="0"/>
          <a:chExt cx="0" cy="0"/>
        </a:xfrm>
      </p:grpSpPr>
      <p:sp>
        <p:nvSpPr>
          <p:cNvPr id="1078" name="Google Shape;1078;p10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079" name="Google Shape;1079;p108"/>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080" name="Google Shape;1080;p108"/>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081" name="Google Shape;1081;p10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1082"/>
        <p:cNvGrpSpPr/>
        <p:nvPr/>
      </p:nvGrpSpPr>
      <p:grpSpPr>
        <a:xfrm>
          <a:off x="0" y="0"/>
          <a:ext cx="0" cy="0"/>
          <a:chOff x="0" y="0"/>
          <a:chExt cx="0" cy="0"/>
        </a:xfrm>
      </p:grpSpPr>
      <p:sp>
        <p:nvSpPr>
          <p:cNvPr id="1083" name="Google Shape;1083;p10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084" name="Google Shape;1084;p10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1085"/>
        <p:cNvGrpSpPr/>
        <p:nvPr/>
      </p:nvGrpSpPr>
      <p:grpSpPr>
        <a:xfrm>
          <a:off x="0" y="0"/>
          <a:ext cx="0" cy="0"/>
          <a:chOff x="0" y="0"/>
          <a:chExt cx="0" cy="0"/>
        </a:xfrm>
      </p:grpSpPr>
      <p:sp>
        <p:nvSpPr>
          <p:cNvPr id="1086" name="Google Shape;1086;p110"/>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087" name="Google Shape;1087;p11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088" name="Google Shape;1088;p1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1089"/>
        <p:cNvGrpSpPr/>
        <p:nvPr/>
      </p:nvGrpSpPr>
      <p:grpSpPr>
        <a:xfrm>
          <a:off x="0" y="0"/>
          <a:ext cx="0" cy="0"/>
          <a:chOff x="0" y="0"/>
          <a:chExt cx="0" cy="0"/>
        </a:xfrm>
      </p:grpSpPr>
      <p:sp>
        <p:nvSpPr>
          <p:cNvPr id="1090" name="Google Shape;1090;p11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091" name="Google Shape;1091;p1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
    <p:spTree>
      <p:nvGrpSpPr>
        <p:cNvPr id="1" name="Shape 1092"/>
        <p:cNvGrpSpPr/>
        <p:nvPr/>
      </p:nvGrpSpPr>
      <p:grpSpPr>
        <a:xfrm>
          <a:off x="0" y="0"/>
          <a:ext cx="0" cy="0"/>
          <a:chOff x="0" y="0"/>
          <a:chExt cx="0" cy="0"/>
        </a:xfrm>
      </p:grpSpPr>
      <p:sp>
        <p:nvSpPr>
          <p:cNvPr id="1093" name="Google Shape;1093;p112"/>
          <p:cNvSpPr/>
          <p:nvPr/>
        </p:nvSpPr>
        <p:spPr>
          <a:xfrm>
            <a:off x="4572000" y="-125"/>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12"/>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95" name="Google Shape;1095;p112"/>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1096" name="Google Shape;1096;p112"/>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97" name="Google Shape;1097;p1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1098"/>
        <p:cNvGrpSpPr/>
        <p:nvPr/>
      </p:nvGrpSpPr>
      <p:grpSpPr>
        <a:xfrm>
          <a:off x="0" y="0"/>
          <a:ext cx="0" cy="0"/>
          <a:chOff x="0" y="0"/>
          <a:chExt cx="0" cy="0"/>
        </a:xfrm>
      </p:grpSpPr>
      <p:sp>
        <p:nvSpPr>
          <p:cNvPr id="1099" name="Google Shape;1099;p113"/>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100"/>
              <a:buNone/>
              <a:defRPr/>
            </a:lvl1pPr>
          </a:lstStyle>
          <a:p>
            <a:endParaRPr/>
          </a:p>
        </p:txBody>
      </p:sp>
      <p:sp>
        <p:nvSpPr>
          <p:cNvPr id="1100" name="Google Shape;1100;p1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1101"/>
        <p:cNvGrpSpPr/>
        <p:nvPr/>
      </p:nvGrpSpPr>
      <p:grpSpPr>
        <a:xfrm>
          <a:off x="0" y="0"/>
          <a:ext cx="0" cy="0"/>
          <a:chOff x="0" y="0"/>
          <a:chExt cx="0" cy="0"/>
        </a:xfrm>
      </p:grpSpPr>
      <p:sp>
        <p:nvSpPr>
          <p:cNvPr id="1102" name="Google Shape;1102;p114"/>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03" name="Google Shape;1103;p11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104" name="Google Shape;1104;p1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1105"/>
        <p:cNvGrpSpPr/>
        <p:nvPr/>
      </p:nvGrpSpPr>
      <p:grpSpPr>
        <a:xfrm>
          <a:off x="0" y="0"/>
          <a:ext cx="0" cy="0"/>
          <a:chOff x="0" y="0"/>
          <a:chExt cx="0" cy="0"/>
        </a:xfrm>
      </p:grpSpPr>
      <p:sp>
        <p:nvSpPr>
          <p:cNvPr id="1106" name="Google Shape;1106;p115"/>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107" name="Google Shape;1107;p1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08" name="Google Shape;1108;p115"/>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09" name="Google Shape;1109;p115"/>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10" name="Google Shape;1110;p115"/>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11" name="Google Shape;1111;p115"/>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12" name="Google Shape;1112;p115"/>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13" name="Google Shape;1113;p115"/>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1114"/>
        <p:cNvGrpSpPr/>
        <p:nvPr/>
      </p:nvGrpSpPr>
      <p:grpSpPr>
        <a:xfrm>
          <a:off x="0" y="0"/>
          <a:ext cx="0" cy="0"/>
          <a:chOff x="0" y="0"/>
          <a:chExt cx="0" cy="0"/>
        </a:xfrm>
      </p:grpSpPr>
      <p:sp>
        <p:nvSpPr>
          <p:cNvPr id="1115" name="Google Shape;1115;p1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116" name="Google Shape;1116;p116"/>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7" name="Google Shape;1117;p116"/>
          <p:cNvSpPr>
            <a:spLocks noGrp="1"/>
          </p:cNvSpPr>
          <p:nvPr>
            <p:ph type="pic" idx="2"/>
          </p:nvPr>
        </p:nvSpPr>
        <p:spPr>
          <a:xfrm>
            <a:off x="4992024" y="1152775"/>
            <a:ext cx="3840300" cy="3416400"/>
          </a:xfrm>
          <a:prstGeom prst="rect">
            <a:avLst/>
          </a:prstGeom>
          <a:noFill/>
          <a:ln>
            <a:noFill/>
          </a:ln>
        </p:spPr>
      </p:sp>
      <p:sp>
        <p:nvSpPr>
          <p:cNvPr id="1118" name="Google Shape;1118;p1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Two big ideas">
  <p:cSld name="CUSTOM_1_1">
    <p:spTree>
      <p:nvGrpSpPr>
        <p:cNvPr id="1" name="Shape 1119"/>
        <p:cNvGrpSpPr/>
        <p:nvPr/>
      </p:nvGrpSpPr>
      <p:grpSpPr>
        <a:xfrm>
          <a:off x="0" y="0"/>
          <a:ext cx="0" cy="0"/>
          <a:chOff x="0" y="0"/>
          <a:chExt cx="0" cy="0"/>
        </a:xfrm>
      </p:grpSpPr>
      <p:sp>
        <p:nvSpPr>
          <p:cNvPr id="1120" name="Google Shape;1120;p1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21" name="Google Shape;1121;p117"/>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122" name="Google Shape;1122;p117"/>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23" name="Google Shape;1123;p117"/>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24" name="Google Shape;1124;p117"/>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25" name="Google Shape;1125;p117"/>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Three big ideas">
  <p:cSld name="CUSTOM_2_2_2">
    <p:spTree>
      <p:nvGrpSpPr>
        <p:cNvPr id="1" name="Shape 1126"/>
        <p:cNvGrpSpPr/>
        <p:nvPr/>
      </p:nvGrpSpPr>
      <p:grpSpPr>
        <a:xfrm>
          <a:off x="0" y="0"/>
          <a:ext cx="0" cy="0"/>
          <a:chOff x="0" y="0"/>
          <a:chExt cx="0" cy="0"/>
        </a:xfrm>
      </p:grpSpPr>
      <p:sp>
        <p:nvSpPr>
          <p:cNvPr id="1127" name="Google Shape;1127;p1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28" name="Google Shape;1128;p118"/>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29" name="Google Shape;1129;p118"/>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30" name="Google Shape;1130;p118"/>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31" name="Google Shape;1131;p118"/>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132" name="Google Shape;1132;p118"/>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33" name="Google Shape;1133;p118"/>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34" name="Google Shape;1134;p118"/>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1135"/>
        <p:cNvGrpSpPr/>
        <p:nvPr/>
      </p:nvGrpSpPr>
      <p:grpSpPr>
        <a:xfrm>
          <a:off x="0" y="0"/>
          <a:ext cx="0" cy="0"/>
          <a:chOff x="0" y="0"/>
          <a:chExt cx="0" cy="0"/>
        </a:xfrm>
      </p:grpSpPr>
      <p:sp>
        <p:nvSpPr>
          <p:cNvPr id="1136" name="Google Shape;1136;p1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37" name="Google Shape;1137;p119"/>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38" name="Google Shape;1138;p119"/>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39" name="Google Shape;1139;p119"/>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40" name="Google Shape;1140;p119"/>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41" name="Google Shape;1141;p119"/>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142" name="Google Shape;1142;p119"/>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43" name="Google Shape;1143;p119"/>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44" name="Google Shape;1144;p119"/>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45" name="Google Shape;1145;p119"/>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1146"/>
        <p:cNvGrpSpPr/>
        <p:nvPr/>
      </p:nvGrpSpPr>
      <p:grpSpPr>
        <a:xfrm>
          <a:off x="0" y="0"/>
          <a:ext cx="0" cy="0"/>
          <a:chOff x="0" y="0"/>
          <a:chExt cx="0" cy="0"/>
        </a:xfrm>
      </p:grpSpPr>
      <p:sp>
        <p:nvSpPr>
          <p:cNvPr id="1147" name="Google Shape;1147;p1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148" name="Google Shape;1148;p1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49" name="Google Shape;1149;p120"/>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1150"/>
        <p:cNvGrpSpPr/>
        <p:nvPr/>
      </p:nvGrpSpPr>
      <p:grpSpPr>
        <a:xfrm>
          <a:off x="0" y="0"/>
          <a:ext cx="0" cy="0"/>
          <a:chOff x="0" y="0"/>
          <a:chExt cx="0" cy="0"/>
        </a:xfrm>
      </p:grpSpPr>
      <p:sp>
        <p:nvSpPr>
          <p:cNvPr id="1151" name="Google Shape;1151;p121"/>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152" name="Google Shape;1152;p121"/>
          <p:cNvSpPr>
            <a:spLocks noGrp="1"/>
          </p:cNvSpPr>
          <p:nvPr>
            <p:ph type="pic" idx="2"/>
          </p:nvPr>
        </p:nvSpPr>
        <p:spPr>
          <a:xfrm>
            <a:off x="4804825" y="1133300"/>
            <a:ext cx="4027500" cy="2392800"/>
          </a:xfrm>
          <a:prstGeom prst="rect">
            <a:avLst/>
          </a:prstGeom>
          <a:noFill/>
          <a:ln>
            <a:noFill/>
          </a:ln>
        </p:spPr>
      </p:sp>
      <p:sp>
        <p:nvSpPr>
          <p:cNvPr id="1153" name="Google Shape;1153;p121"/>
          <p:cNvSpPr>
            <a:spLocks noGrp="1"/>
          </p:cNvSpPr>
          <p:nvPr>
            <p:ph type="pic" idx="3"/>
          </p:nvPr>
        </p:nvSpPr>
        <p:spPr>
          <a:xfrm>
            <a:off x="311725" y="1133300"/>
            <a:ext cx="4027500" cy="2392800"/>
          </a:xfrm>
          <a:prstGeom prst="rect">
            <a:avLst/>
          </a:prstGeom>
          <a:noFill/>
          <a:ln>
            <a:noFill/>
          </a:ln>
        </p:spPr>
      </p:sp>
      <p:sp>
        <p:nvSpPr>
          <p:cNvPr id="1154" name="Google Shape;1154;p121"/>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155" name="Google Shape;1155;p1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56" name="Google Shape;1156;p1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157" name="Google Shape;1157;p121"/>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1158" name="Google Shape;1158;p121"/>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1159"/>
        <p:cNvGrpSpPr/>
        <p:nvPr/>
      </p:nvGrpSpPr>
      <p:grpSpPr>
        <a:xfrm>
          <a:off x="0" y="0"/>
          <a:ext cx="0" cy="0"/>
          <a:chOff x="0" y="0"/>
          <a:chExt cx="0" cy="0"/>
        </a:xfrm>
      </p:grpSpPr>
      <p:sp>
        <p:nvSpPr>
          <p:cNvPr id="1160" name="Google Shape;1160;p122"/>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161" name="Google Shape;1161;p122"/>
          <p:cNvSpPr>
            <a:spLocks noGrp="1"/>
          </p:cNvSpPr>
          <p:nvPr>
            <p:ph type="pic" idx="2"/>
          </p:nvPr>
        </p:nvSpPr>
        <p:spPr>
          <a:xfrm>
            <a:off x="6205225" y="1128325"/>
            <a:ext cx="2627100" cy="2273100"/>
          </a:xfrm>
          <a:prstGeom prst="rect">
            <a:avLst/>
          </a:prstGeom>
          <a:noFill/>
          <a:ln>
            <a:noFill/>
          </a:ln>
        </p:spPr>
      </p:sp>
      <p:sp>
        <p:nvSpPr>
          <p:cNvPr id="1162" name="Google Shape;1162;p122"/>
          <p:cNvSpPr>
            <a:spLocks noGrp="1"/>
          </p:cNvSpPr>
          <p:nvPr>
            <p:ph type="pic" idx="3"/>
          </p:nvPr>
        </p:nvSpPr>
        <p:spPr>
          <a:xfrm>
            <a:off x="311725" y="1128325"/>
            <a:ext cx="2627100" cy="2273100"/>
          </a:xfrm>
          <a:prstGeom prst="rect">
            <a:avLst/>
          </a:prstGeom>
          <a:noFill/>
          <a:ln>
            <a:noFill/>
          </a:ln>
        </p:spPr>
      </p:sp>
      <p:sp>
        <p:nvSpPr>
          <p:cNvPr id="1163" name="Google Shape;1163;p122"/>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164" name="Google Shape;1164;p122"/>
          <p:cNvSpPr>
            <a:spLocks noGrp="1"/>
          </p:cNvSpPr>
          <p:nvPr>
            <p:ph type="pic" idx="5"/>
          </p:nvPr>
        </p:nvSpPr>
        <p:spPr>
          <a:xfrm>
            <a:off x="3255250" y="1128325"/>
            <a:ext cx="2627100" cy="2273100"/>
          </a:xfrm>
          <a:prstGeom prst="rect">
            <a:avLst/>
          </a:prstGeom>
          <a:noFill/>
          <a:ln>
            <a:noFill/>
          </a:ln>
        </p:spPr>
      </p:sp>
      <p:sp>
        <p:nvSpPr>
          <p:cNvPr id="1165" name="Google Shape;1165;p122"/>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166" name="Google Shape;1166;p1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67" name="Google Shape;1167;p1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168" name="Google Shape;1168;p122"/>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1169" name="Google Shape;1169;p122"/>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1170" name="Google Shape;1170;p122"/>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ver">
  <p:cSld name="CUSTOM_1">
    <p:spTree>
      <p:nvGrpSpPr>
        <p:cNvPr id="1" name="Shape 54"/>
        <p:cNvGrpSpPr/>
        <p:nvPr/>
      </p:nvGrpSpPr>
      <p:grpSpPr>
        <a:xfrm>
          <a:off x="0" y="0"/>
          <a:ext cx="0" cy="0"/>
          <a:chOff x="0" y="0"/>
          <a:chExt cx="0" cy="0"/>
        </a:xfrm>
      </p:grpSpPr>
      <p:grpSp>
        <p:nvGrpSpPr>
          <p:cNvPr id="55" name="Google Shape;55;p14"/>
          <p:cNvGrpSpPr/>
          <p:nvPr/>
        </p:nvGrpSpPr>
        <p:grpSpPr>
          <a:xfrm>
            <a:off x="4999086" y="314238"/>
            <a:ext cx="3867278" cy="5117184"/>
            <a:chOff x="4999086" y="314238"/>
            <a:chExt cx="3867278" cy="5117184"/>
          </a:xfrm>
        </p:grpSpPr>
        <p:sp>
          <p:nvSpPr>
            <p:cNvPr id="56" name="Google Shape;56;p14"/>
            <p:cNvSpPr/>
            <p:nvPr/>
          </p:nvSpPr>
          <p:spPr>
            <a:xfrm rot="-2279872">
              <a:off x="5390488" y="3101850"/>
              <a:ext cx="1938496" cy="1938444"/>
            </a:xfrm>
            <a:prstGeom prst="star4">
              <a:avLst>
                <a:gd name="adj" fmla="val 2731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57" name="Google Shape;57;p14"/>
            <p:cNvSpPr/>
            <p:nvPr/>
          </p:nvSpPr>
          <p:spPr>
            <a:xfrm rot="-9001516">
              <a:off x="6992089" y="433587"/>
              <a:ext cx="1242950" cy="2861501"/>
            </a:xfrm>
            <a:prstGeom prst="trapezoid">
              <a:avLst>
                <a:gd name="adj" fmla="val 16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58" name="Google Shape;58;p14"/>
          <p:cNvSpPr txBox="1">
            <a:spLocks noGrp="1"/>
          </p:cNvSpPr>
          <p:nvPr>
            <p:ph type="title"/>
          </p:nvPr>
        </p:nvSpPr>
        <p:spPr>
          <a:xfrm>
            <a:off x="328350" y="991800"/>
            <a:ext cx="8487300" cy="3159900"/>
          </a:xfrm>
          <a:prstGeom prst="rect">
            <a:avLst/>
          </a:prstGeom>
        </p:spPr>
        <p:txBody>
          <a:bodyPr spcFirstLastPara="1" wrap="square" lIns="91425" tIns="91425" rIns="91425" bIns="91425" anchor="ctr" anchorCtr="0">
            <a:noAutofit/>
          </a:bodyPr>
          <a:lstStyle>
            <a:lvl1pPr lvl="0" algn="ctr">
              <a:spcBef>
                <a:spcPts val="0"/>
              </a:spcBef>
              <a:spcAft>
                <a:spcPts val="0"/>
              </a:spcAft>
              <a:buSzPts val="5600"/>
              <a:buNone/>
              <a:defRPr/>
            </a:lvl1pPr>
            <a:lvl2pPr lvl="1" algn="ctr">
              <a:spcBef>
                <a:spcPts val="0"/>
              </a:spcBef>
              <a:spcAft>
                <a:spcPts val="0"/>
              </a:spcAft>
              <a:buSzPts val="5600"/>
              <a:buNone/>
              <a:defRPr/>
            </a:lvl2pPr>
            <a:lvl3pPr lvl="2" algn="ctr">
              <a:spcBef>
                <a:spcPts val="0"/>
              </a:spcBef>
              <a:spcAft>
                <a:spcPts val="0"/>
              </a:spcAft>
              <a:buSzPts val="5600"/>
              <a:buNone/>
              <a:defRPr/>
            </a:lvl3pPr>
            <a:lvl4pPr lvl="3" algn="ctr">
              <a:spcBef>
                <a:spcPts val="0"/>
              </a:spcBef>
              <a:spcAft>
                <a:spcPts val="0"/>
              </a:spcAft>
              <a:buSzPts val="5600"/>
              <a:buNone/>
              <a:defRPr/>
            </a:lvl4pPr>
            <a:lvl5pPr lvl="4" algn="ctr">
              <a:spcBef>
                <a:spcPts val="0"/>
              </a:spcBef>
              <a:spcAft>
                <a:spcPts val="0"/>
              </a:spcAft>
              <a:buSzPts val="5600"/>
              <a:buNone/>
              <a:defRPr/>
            </a:lvl5pPr>
            <a:lvl6pPr lvl="5" algn="ctr">
              <a:spcBef>
                <a:spcPts val="0"/>
              </a:spcBef>
              <a:spcAft>
                <a:spcPts val="0"/>
              </a:spcAft>
              <a:buSzPts val="5600"/>
              <a:buNone/>
              <a:defRPr/>
            </a:lvl6pPr>
            <a:lvl7pPr lvl="6" algn="ctr">
              <a:spcBef>
                <a:spcPts val="0"/>
              </a:spcBef>
              <a:spcAft>
                <a:spcPts val="0"/>
              </a:spcAft>
              <a:buSzPts val="5600"/>
              <a:buNone/>
              <a:defRPr/>
            </a:lvl7pPr>
            <a:lvl8pPr lvl="7" algn="ctr">
              <a:spcBef>
                <a:spcPts val="0"/>
              </a:spcBef>
              <a:spcAft>
                <a:spcPts val="0"/>
              </a:spcAft>
              <a:buSzPts val="5600"/>
              <a:buNone/>
              <a:defRPr/>
            </a:lvl8pPr>
            <a:lvl9pPr lvl="8" algn="ctr">
              <a:spcBef>
                <a:spcPts val="0"/>
              </a:spcBef>
              <a:spcAft>
                <a:spcPts val="0"/>
              </a:spcAft>
              <a:buSzPts val="5600"/>
              <a:buNone/>
              <a:defRPr/>
            </a:lvl9pPr>
          </a:lstStyle>
          <a:p>
            <a:endParaRPr/>
          </a:p>
        </p:txBody>
      </p:sp>
      <p:sp>
        <p:nvSpPr>
          <p:cNvPr id="59" name="Google Shape;59;p14"/>
          <p:cNvSpPr txBox="1">
            <a:spLocks noGrp="1"/>
          </p:cNvSpPr>
          <p:nvPr>
            <p:ph type="subTitle" idx="1"/>
          </p:nvPr>
        </p:nvSpPr>
        <p:spPr>
          <a:xfrm>
            <a:off x="1568850" y="3519600"/>
            <a:ext cx="6006300" cy="5031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Font typeface="Work Sans"/>
              <a:buNone/>
              <a:defRPr sz="28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4"/>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4"/>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2" name="Google Shape;62;p14"/>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3" name="Google Shape;63;p14"/>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1171"/>
        <p:cNvGrpSpPr/>
        <p:nvPr/>
      </p:nvGrpSpPr>
      <p:grpSpPr>
        <a:xfrm>
          <a:off x="0" y="0"/>
          <a:ext cx="0" cy="0"/>
          <a:chOff x="0" y="0"/>
          <a:chExt cx="0" cy="0"/>
        </a:xfrm>
      </p:grpSpPr>
      <p:sp>
        <p:nvSpPr>
          <p:cNvPr id="1172" name="Google Shape;1172;p123"/>
          <p:cNvSpPr>
            <a:spLocks noGrp="1"/>
          </p:cNvSpPr>
          <p:nvPr>
            <p:ph type="pic" idx="2"/>
          </p:nvPr>
        </p:nvSpPr>
        <p:spPr>
          <a:xfrm>
            <a:off x="311700" y="445025"/>
            <a:ext cx="8520600" cy="4218300"/>
          </a:xfrm>
          <a:prstGeom prst="rect">
            <a:avLst/>
          </a:prstGeom>
          <a:noFill/>
          <a:ln>
            <a:noFill/>
          </a:ln>
        </p:spPr>
      </p:sp>
      <p:sp>
        <p:nvSpPr>
          <p:cNvPr id="1173" name="Google Shape;1173;p1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1174"/>
        <p:cNvGrpSpPr/>
        <p:nvPr/>
      </p:nvGrpSpPr>
      <p:grpSpPr>
        <a:xfrm>
          <a:off x="0" y="0"/>
          <a:ext cx="0" cy="0"/>
          <a:chOff x="0" y="0"/>
          <a:chExt cx="0" cy="0"/>
        </a:xfrm>
      </p:grpSpPr>
      <p:sp>
        <p:nvSpPr>
          <p:cNvPr id="1175" name="Google Shape;1175;p1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76" name="Google Shape;1176;p124"/>
          <p:cNvSpPr>
            <a:spLocks noGrp="1"/>
          </p:cNvSpPr>
          <p:nvPr>
            <p:ph type="pic" idx="2"/>
          </p:nvPr>
        </p:nvSpPr>
        <p:spPr>
          <a:xfrm>
            <a:off x="3389600" y="118913"/>
            <a:ext cx="1643700" cy="1535100"/>
          </a:xfrm>
          <a:prstGeom prst="rect">
            <a:avLst/>
          </a:prstGeom>
          <a:noFill/>
          <a:ln>
            <a:noFill/>
          </a:ln>
        </p:spPr>
      </p:sp>
      <p:sp>
        <p:nvSpPr>
          <p:cNvPr id="1177" name="Google Shape;1177;p124"/>
          <p:cNvSpPr>
            <a:spLocks noGrp="1"/>
          </p:cNvSpPr>
          <p:nvPr>
            <p:ph type="pic" idx="3"/>
          </p:nvPr>
        </p:nvSpPr>
        <p:spPr>
          <a:xfrm>
            <a:off x="5195935" y="118913"/>
            <a:ext cx="1643700" cy="1535100"/>
          </a:xfrm>
          <a:prstGeom prst="rect">
            <a:avLst/>
          </a:prstGeom>
          <a:noFill/>
          <a:ln>
            <a:noFill/>
          </a:ln>
        </p:spPr>
      </p:sp>
      <p:sp>
        <p:nvSpPr>
          <p:cNvPr id="1178" name="Google Shape;1178;p124"/>
          <p:cNvSpPr>
            <a:spLocks noGrp="1"/>
          </p:cNvSpPr>
          <p:nvPr>
            <p:ph type="pic" idx="4"/>
          </p:nvPr>
        </p:nvSpPr>
        <p:spPr>
          <a:xfrm>
            <a:off x="7002270" y="118913"/>
            <a:ext cx="1643700" cy="1535100"/>
          </a:xfrm>
          <a:prstGeom prst="rect">
            <a:avLst/>
          </a:prstGeom>
          <a:noFill/>
          <a:ln>
            <a:noFill/>
          </a:ln>
        </p:spPr>
      </p:sp>
      <p:sp>
        <p:nvSpPr>
          <p:cNvPr id="1179" name="Google Shape;1179;p124"/>
          <p:cNvSpPr>
            <a:spLocks noGrp="1"/>
          </p:cNvSpPr>
          <p:nvPr>
            <p:ph type="pic" idx="5"/>
          </p:nvPr>
        </p:nvSpPr>
        <p:spPr>
          <a:xfrm>
            <a:off x="3389588" y="1804212"/>
            <a:ext cx="1643700" cy="1535100"/>
          </a:xfrm>
          <a:prstGeom prst="rect">
            <a:avLst/>
          </a:prstGeom>
          <a:noFill/>
          <a:ln>
            <a:noFill/>
          </a:ln>
        </p:spPr>
      </p:sp>
      <p:sp>
        <p:nvSpPr>
          <p:cNvPr id="1180" name="Google Shape;1180;p124"/>
          <p:cNvSpPr>
            <a:spLocks noGrp="1"/>
          </p:cNvSpPr>
          <p:nvPr>
            <p:ph type="pic" idx="6"/>
          </p:nvPr>
        </p:nvSpPr>
        <p:spPr>
          <a:xfrm>
            <a:off x="5195922" y="1804212"/>
            <a:ext cx="1643700" cy="1535100"/>
          </a:xfrm>
          <a:prstGeom prst="rect">
            <a:avLst/>
          </a:prstGeom>
          <a:noFill/>
          <a:ln>
            <a:noFill/>
          </a:ln>
        </p:spPr>
      </p:sp>
      <p:sp>
        <p:nvSpPr>
          <p:cNvPr id="1181" name="Google Shape;1181;p124"/>
          <p:cNvSpPr>
            <a:spLocks noGrp="1"/>
          </p:cNvSpPr>
          <p:nvPr>
            <p:ph type="pic" idx="7"/>
          </p:nvPr>
        </p:nvSpPr>
        <p:spPr>
          <a:xfrm>
            <a:off x="7002257" y="1804212"/>
            <a:ext cx="1643700" cy="1535100"/>
          </a:xfrm>
          <a:prstGeom prst="rect">
            <a:avLst/>
          </a:prstGeom>
          <a:noFill/>
          <a:ln>
            <a:noFill/>
          </a:ln>
        </p:spPr>
      </p:sp>
      <p:sp>
        <p:nvSpPr>
          <p:cNvPr id="1182" name="Google Shape;1182;p124"/>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183" name="Google Shape;1183;p124"/>
          <p:cNvSpPr>
            <a:spLocks noGrp="1"/>
          </p:cNvSpPr>
          <p:nvPr>
            <p:ph type="pic" idx="8"/>
          </p:nvPr>
        </p:nvSpPr>
        <p:spPr>
          <a:xfrm>
            <a:off x="3389588" y="3489487"/>
            <a:ext cx="1643700" cy="1535100"/>
          </a:xfrm>
          <a:prstGeom prst="rect">
            <a:avLst/>
          </a:prstGeom>
          <a:noFill/>
          <a:ln>
            <a:noFill/>
          </a:ln>
        </p:spPr>
      </p:sp>
      <p:sp>
        <p:nvSpPr>
          <p:cNvPr id="1184" name="Google Shape;1184;p124"/>
          <p:cNvSpPr>
            <a:spLocks noGrp="1"/>
          </p:cNvSpPr>
          <p:nvPr>
            <p:ph type="pic" idx="9"/>
          </p:nvPr>
        </p:nvSpPr>
        <p:spPr>
          <a:xfrm>
            <a:off x="5195922" y="3489487"/>
            <a:ext cx="1643700" cy="1535100"/>
          </a:xfrm>
          <a:prstGeom prst="rect">
            <a:avLst/>
          </a:prstGeom>
          <a:noFill/>
          <a:ln>
            <a:noFill/>
          </a:ln>
        </p:spPr>
      </p:sp>
      <p:sp>
        <p:nvSpPr>
          <p:cNvPr id="1185" name="Google Shape;1185;p124"/>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agenda">
  <p:cSld name="CUSTOM_2">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28350" y="340600"/>
            <a:ext cx="8487300" cy="446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5600"/>
              <a:buNone/>
              <a:defRPr>
                <a:solidFill>
                  <a:schemeClr val="lt2"/>
                </a:solidFill>
              </a:defRPr>
            </a:lvl1pPr>
            <a:lvl2pPr lvl="1" algn="ctr">
              <a:spcBef>
                <a:spcPts val="0"/>
              </a:spcBef>
              <a:spcAft>
                <a:spcPts val="0"/>
              </a:spcAft>
              <a:buClr>
                <a:schemeClr val="lt2"/>
              </a:buClr>
              <a:buSzPts val="5600"/>
              <a:buNone/>
              <a:defRPr>
                <a:solidFill>
                  <a:schemeClr val="lt2"/>
                </a:solidFill>
              </a:defRPr>
            </a:lvl2pPr>
            <a:lvl3pPr lvl="2" algn="ctr">
              <a:spcBef>
                <a:spcPts val="0"/>
              </a:spcBef>
              <a:spcAft>
                <a:spcPts val="0"/>
              </a:spcAft>
              <a:buClr>
                <a:schemeClr val="lt2"/>
              </a:buClr>
              <a:buSzPts val="5600"/>
              <a:buNone/>
              <a:defRPr>
                <a:solidFill>
                  <a:schemeClr val="lt2"/>
                </a:solidFill>
              </a:defRPr>
            </a:lvl3pPr>
            <a:lvl4pPr lvl="3" algn="ctr">
              <a:spcBef>
                <a:spcPts val="0"/>
              </a:spcBef>
              <a:spcAft>
                <a:spcPts val="0"/>
              </a:spcAft>
              <a:buClr>
                <a:schemeClr val="lt2"/>
              </a:buClr>
              <a:buSzPts val="5600"/>
              <a:buNone/>
              <a:defRPr>
                <a:solidFill>
                  <a:schemeClr val="lt2"/>
                </a:solidFill>
              </a:defRPr>
            </a:lvl4pPr>
            <a:lvl5pPr lvl="4" algn="ctr">
              <a:spcBef>
                <a:spcPts val="0"/>
              </a:spcBef>
              <a:spcAft>
                <a:spcPts val="0"/>
              </a:spcAft>
              <a:buClr>
                <a:schemeClr val="lt2"/>
              </a:buClr>
              <a:buSzPts val="5600"/>
              <a:buNone/>
              <a:defRPr>
                <a:solidFill>
                  <a:schemeClr val="lt2"/>
                </a:solidFill>
              </a:defRPr>
            </a:lvl5pPr>
            <a:lvl6pPr lvl="5" algn="ctr">
              <a:spcBef>
                <a:spcPts val="0"/>
              </a:spcBef>
              <a:spcAft>
                <a:spcPts val="0"/>
              </a:spcAft>
              <a:buClr>
                <a:schemeClr val="lt2"/>
              </a:buClr>
              <a:buSzPts val="5600"/>
              <a:buNone/>
              <a:defRPr>
                <a:solidFill>
                  <a:schemeClr val="lt2"/>
                </a:solidFill>
              </a:defRPr>
            </a:lvl6pPr>
            <a:lvl7pPr lvl="6" algn="ctr">
              <a:spcBef>
                <a:spcPts val="0"/>
              </a:spcBef>
              <a:spcAft>
                <a:spcPts val="0"/>
              </a:spcAft>
              <a:buClr>
                <a:schemeClr val="lt2"/>
              </a:buClr>
              <a:buSzPts val="5600"/>
              <a:buNone/>
              <a:defRPr>
                <a:solidFill>
                  <a:schemeClr val="lt2"/>
                </a:solidFill>
              </a:defRPr>
            </a:lvl7pPr>
            <a:lvl8pPr lvl="7" algn="ctr">
              <a:spcBef>
                <a:spcPts val="0"/>
              </a:spcBef>
              <a:spcAft>
                <a:spcPts val="0"/>
              </a:spcAft>
              <a:buClr>
                <a:schemeClr val="lt2"/>
              </a:buClr>
              <a:buSzPts val="5600"/>
              <a:buNone/>
              <a:defRPr>
                <a:solidFill>
                  <a:schemeClr val="lt2"/>
                </a:solidFill>
              </a:defRPr>
            </a:lvl8pPr>
            <a:lvl9pPr lvl="8" algn="ctr">
              <a:spcBef>
                <a:spcPts val="0"/>
              </a:spcBef>
              <a:spcAft>
                <a:spcPts val="0"/>
              </a:spcAft>
              <a:buClr>
                <a:schemeClr val="lt2"/>
              </a:buClr>
              <a:buSzPts val="5600"/>
              <a:buNone/>
              <a:defRPr>
                <a:solidFill>
                  <a:schemeClr val="lt2"/>
                </a:solidFill>
              </a:defRPr>
            </a:lvl9pPr>
          </a:lstStyle>
          <a:p>
            <a:endParaRPr/>
          </a:p>
        </p:txBody>
      </p:sp>
      <p:sp>
        <p:nvSpPr>
          <p:cNvPr id="66" name="Google Shape;66;p15"/>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8" name="Google Shape;68;p15"/>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9" name="Google Shape;69;p15"/>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ntroduction">
  <p:cSld name="CUSTOM_2_1">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497038" y="160550"/>
            <a:ext cx="8487300" cy="1481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5600"/>
              <a:buNone/>
              <a:defRPr>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a:endParaRPr/>
          </a:p>
        </p:txBody>
      </p:sp>
      <p:sp>
        <p:nvSpPr>
          <p:cNvPr id="72" name="Google Shape;72;p16"/>
          <p:cNvSpPr txBox="1">
            <a:spLocks noGrp="1"/>
          </p:cNvSpPr>
          <p:nvPr>
            <p:ph type="body" idx="1"/>
          </p:nvPr>
        </p:nvSpPr>
        <p:spPr>
          <a:xfrm>
            <a:off x="2299588" y="3698375"/>
            <a:ext cx="4882200" cy="11559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73" name="Google Shape;73;p16"/>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6"/>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5" name="Google Shape;75;p16"/>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6" name="Google Shape;76;p16"/>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grpSp>
        <p:nvGrpSpPr>
          <p:cNvPr id="77" name="Google Shape;77;p16"/>
          <p:cNvGrpSpPr/>
          <p:nvPr/>
        </p:nvGrpSpPr>
        <p:grpSpPr>
          <a:xfrm>
            <a:off x="998425" y="1025060"/>
            <a:ext cx="7835875" cy="2708700"/>
            <a:chOff x="998425" y="1025060"/>
            <a:chExt cx="7835875" cy="2708700"/>
          </a:xfrm>
        </p:grpSpPr>
        <p:sp>
          <p:nvSpPr>
            <p:cNvPr id="78" name="Google Shape;78;p16"/>
            <p:cNvSpPr/>
            <p:nvPr/>
          </p:nvSpPr>
          <p:spPr>
            <a:xfrm>
              <a:off x="998425" y="1439725"/>
              <a:ext cx="1892400" cy="1892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79" name="Google Shape;79;p16"/>
            <p:cNvSpPr/>
            <p:nvPr/>
          </p:nvSpPr>
          <p:spPr>
            <a:xfrm rot="-1771916">
              <a:off x="2791669" y="1477356"/>
              <a:ext cx="2112562" cy="1796048"/>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80" name="Google Shape;80;p16"/>
            <p:cNvSpPr/>
            <p:nvPr/>
          </p:nvSpPr>
          <p:spPr>
            <a:xfrm rot="-2298668">
              <a:off x="4591386" y="1562390"/>
              <a:ext cx="2302028" cy="163404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81" name="Google Shape;81;p16"/>
            <p:cNvSpPr/>
            <p:nvPr/>
          </p:nvSpPr>
          <p:spPr>
            <a:xfrm rot="-2566413">
              <a:off x="6390986" y="1686931"/>
              <a:ext cx="2271528" cy="1394952"/>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Workshop benefits">
  <p:cSld name="CUSTOM_2_1_1">
    <p:spTree>
      <p:nvGrpSpPr>
        <p:cNvPr id="1" name="Shape 82"/>
        <p:cNvGrpSpPr/>
        <p:nvPr/>
      </p:nvGrpSpPr>
      <p:grpSpPr>
        <a:xfrm>
          <a:off x="0" y="0"/>
          <a:ext cx="0" cy="0"/>
          <a:chOff x="0" y="0"/>
          <a:chExt cx="0" cy="0"/>
        </a:xfrm>
      </p:grpSpPr>
      <p:sp>
        <p:nvSpPr>
          <p:cNvPr id="83" name="Google Shape;83;p17"/>
          <p:cNvSpPr/>
          <p:nvPr/>
        </p:nvSpPr>
        <p:spPr>
          <a:xfrm>
            <a:off x="100" y="-100"/>
            <a:ext cx="4572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84" name="Google Shape;84;p17"/>
          <p:cNvSpPr txBox="1">
            <a:spLocks noGrp="1"/>
          </p:cNvSpPr>
          <p:nvPr>
            <p:ph type="title"/>
          </p:nvPr>
        </p:nvSpPr>
        <p:spPr>
          <a:xfrm>
            <a:off x="519750" y="145550"/>
            <a:ext cx="3908100" cy="289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85" name="Google Shape;85;p17"/>
          <p:cNvSpPr txBox="1">
            <a:spLocks noGrp="1"/>
          </p:cNvSpPr>
          <p:nvPr>
            <p:ph type="body" idx="1"/>
          </p:nvPr>
        </p:nvSpPr>
        <p:spPr>
          <a:xfrm>
            <a:off x="519750" y="2142625"/>
            <a:ext cx="3622800" cy="1988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86" name="Google Shape;86;p17"/>
          <p:cNvSpPr txBox="1">
            <a:spLocks noGrp="1"/>
          </p:cNvSpPr>
          <p:nvPr>
            <p:ph type="subTitle" idx="2"/>
          </p:nvPr>
        </p:nvSpPr>
        <p:spPr>
          <a:xfrm>
            <a:off x="5473534" y="7244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17"/>
          <p:cNvSpPr txBox="1">
            <a:spLocks noGrp="1"/>
          </p:cNvSpPr>
          <p:nvPr>
            <p:ph type="subTitle" idx="3"/>
          </p:nvPr>
        </p:nvSpPr>
        <p:spPr>
          <a:xfrm>
            <a:off x="5473534" y="10091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7"/>
          <p:cNvSpPr txBox="1">
            <a:spLocks noGrp="1"/>
          </p:cNvSpPr>
          <p:nvPr>
            <p:ph type="subTitle" idx="4"/>
          </p:nvPr>
        </p:nvSpPr>
        <p:spPr>
          <a:xfrm>
            <a:off x="5473534" y="15122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9" name="Google Shape;89;p17"/>
          <p:cNvSpPr txBox="1">
            <a:spLocks noGrp="1"/>
          </p:cNvSpPr>
          <p:nvPr>
            <p:ph type="subTitle" idx="5"/>
          </p:nvPr>
        </p:nvSpPr>
        <p:spPr>
          <a:xfrm>
            <a:off x="5473534" y="17969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17"/>
          <p:cNvSpPr txBox="1">
            <a:spLocks noGrp="1"/>
          </p:cNvSpPr>
          <p:nvPr>
            <p:ph type="subTitle" idx="6"/>
          </p:nvPr>
        </p:nvSpPr>
        <p:spPr>
          <a:xfrm>
            <a:off x="5473534" y="23000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 name="Google Shape;91;p17"/>
          <p:cNvSpPr txBox="1">
            <a:spLocks noGrp="1"/>
          </p:cNvSpPr>
          <p:nvPr>
            <p:ph type="subTitle" idx="7"/>
          </p:nvPr>
        </p:nvSpPr>
        <p:spPr>
          <a:xfrm>
            <a:off x="5473534" y="25847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17"/>
          <p:cNvSpPr txBox="1">
            <a:spLocks noGrp="1"/>
          </p:cNvSpPr>
          <p:nvPr>
            <p:ph type="subTitle" idx="8"/>
          </p:nvPr>
        </p:nvSpPr>
        <p:spPr>
          <a:xfrm>
            <a:off x="5473534" y="30878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17"/>
          <p:cNvSpPr txBox="1">
            <a:spLocks noGrp="1"/>
          </p:cNvSpPr>
          <p:nvPr>
            <p:ph type="subTitle" idx="9"/>
          </p:nvPr>
        </p:nvSpPr>
        <p:spPr>
          <a:xfrm>
            <a:off x="5473534" y="33725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17"/>
          <p:cNvSpPr txBox="1">
            <a:spLocks noGrp="1"/>
          </p:cNvSpPr>
          <p:nvPr>
            <p:ph type="subTitle" idx="13"/>
          </p:nvPr>
        </p:nvSpPr>
        <p:spPr>
          <a:xfrm>
            <a:off x="5473534" y="38756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5" name="Google Shape;95;p17"/>
          <p:cNvSpPr txBox="1">
            <a:spLocks noGrp="1"/>
          </p:cNvSpPr>
          <p:nvPr>
            <p:ph type="subTitle" idx="14"/>
          </p:nvPr>
        </p:nvSpPr>
        <p:spPr>
          <a:xfrm>
            <a:off x="5473534" y="41603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6" name="Google Shape;96;p17"/>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7"/>
          <p:cNvSpPr txBox="1">
            <a:spLocks noGrp="1"/>
          </p:cNvSpPr>
          <p:nvPr>
            <p:ph type="subTitle" idx="15"/>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8" name="Google Shape;98;p17"/>
          <p:cNvSpPr txBox="1">
            <a:spLocks noGrp="1"/>
          </p:cNvSpPr>
          <p:nvPr>
            <p:ph type="subTitle" idx="16"/>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9" name="Google Shape;99;p17"/>
          <p:cNvSpPr txBox="1">
            <a:spLocks noGrp="1"/>
          </p:cNvSpPr>
          <p:nvPr>
            <p:ph type="subTitle" idx="17"/>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amp; context">
  <p:cSld name="CUSTOM_2_1_1_1">
    <p:spTree>
      <p:nvGrpSpPr>
        <p:cNvPr id="1" name="Shape 100"/>
        <p:cNvGrpSpPr/>
        <p:nvPr/>
      </p:nvGrpSpPr>
      <p:grpSpPr>
        <a:xfrm>
          <a:off x="0" y="0"/>
          <a:ext cx="0" cy="0"/>
          <a:chOff x="0" y="0"/>
          <a:chExt cx="0" cy="0"/>
        </a:xfrm>
      </p:grpSpPr>
      <p:sp>
        <p:nvSpPr>
          <p:cNvPr id="101" name="Google Shape;101;p18"/>
          <p:cNvSpPr/>
          <p:nvPr/>
        </p:nvSpPr>
        <p:spPr>
          <a:xfrm>
            <a:off x="-925" y="-100"/>
            <a:ext cx="45729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02" name="Google Shape;102;p18"/>
          <p:cNvSpPr txBox="1">
            <a:spLocks noGrp="1"/>
          </p:cNvSpPr>
          <p:nvPr>
            <p:ph type="title"/>
          </p:nvPr>
        </p:nvSpPr>
        <p:spPr>
          <a:xfrm>
            <a:off x="519750" y="145550"/>
            <a:ext cx="3908100" cy="1453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03" name="Google Shape;103;p18"/>
          <p:cNvSpPr txBox="1">
            <a:spLocks noGrp="1"/>
          </p:cNvSpPr>
          <p:nvPr>
            <p:ph type="body" idx="1"/>
          </p:nvPr>
        </p:nvSpPr>
        <p:spPr>
          <a:xfrm>
            <a:off x="519750" y="3804825"/>
            <a:ext cx="3908100" cy="11559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4" name="Google Shape;104;p18"/>
          <p:cNvSpPr txBox="1">
            <a:spLocks noGrp="1"/>
          </p:cNvSpPr>
          <p:nvPr>
            <p:ph type="subTitle" idx="2"/>
          </p:nvPr>
        </p:nvSpPr>
        <p:spPr>
          <a:xfrm>
            <a:off x="5473534" y="7244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5" name="Google Shape;105;p18"/>
          <p:cNvSpPr txBox="1">
            <a:spLocks noGrp="1"/>
          </p:cNvSpPr>
          <p:nvPr>
            <p:ph type="subTitle" idx="3"/>
          </p:nvPr>
        </p:nvSpPr>
        <p:spPr>
          <a:xfrm>
            <a:off x="5473534" y="10091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6" name="Google Shape;106;p18"/>
          <p:cNvSpPr txBox="1">
            <a:spLocks noGrp="1"/>
          </p:cNvSpPr>
          <p:nvPr>
            <p:ph type="subTitle" idx="4"/>
          </p:nvPr>
        </p:nvSpPr>
        <p:spPr>
          <a:xfrm>
            <a:off x="5473534" y="15122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7" name="Google Shape;107;p18"/>
          <p:cNvSpPr txBox="1">
            <a:spLocks noGrp="1"/>
          </p:cNvSpPr>
          <p:nvPr>
            <p:ph type="subTitle" idx="5"/>
          </p:nvPr>
        </p:nvSpPr>
        <p:spPr>
          <a:xfrm>
            <a:off x="5473534" y="17969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18"/>
          <p:cNvSpPr txBox="1">
            <a:spLocks noGrp="1"/>
          </p:cNvSpPr>
          <p:nvPr>
            <p:ph type="subTitle" idx="6"/>
          </p:nvPr>
        </p:nvSpPr>
        <p:spPr>
          <a:xfrm>
            <a:off x="5473534" y="23000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9" name="Google Shape;109;p18"/>
          <p:cNvSpPr txBox="1">
            <a:spLocks noGrp="1"/>
          </p:cNvSpPr>
          <p:nvPr>
            <p:ph type="subTitle" idx="7"/>
          </p:nvPr>
        </p:nvSpPr>
        <p:spPr>
          <a:xfrm>
            <a:off x="5473534" y="25847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18"/>
          <p:cNvSpPr txBox="1">
            <a:spLocks noGrp="1"/>
          </p:cNvSpPr>
          <p:nvPr>
            <p:ph type="subTitle" idx="8"/>
          </p:nvPr>
        </p:nvSpPr>
        <p:spPr>
          <a:xfrm>
            <a:off x="5473534" y="30878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1" name="Google Shape;111;p18"/>
          <p:cNvSpPr txBox="1">
            <a:spLocks noGrp="1"/>
          </p:cNvSpPr>
          <p:nvPr>
            <p:ph type="subTitle" idx="9"/>
          </p:nvPr>
        </p:nvSpPr>
        <p:spPr>
          <a:xfrm>
            <a:off x="5473534" y="33725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2" name="Google Shape;112;p18"/>
          <p:cNvSpPr txBox="1">
            <a:spLocks noGrp="1"/>
          </p:cNvSpPr>
          <p:nvPr>
            <p:ph type="subTitle" idx="13"/>
          </p:nvPr>
        </p:nvSpPr>
        <p:spPr>
          <a:xfrm>
            <a:off x="5473534" y="38756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18"/>
          <p:cNvSpPr txBox="1">
            <a:spLocks noGrp="1"/>
          </p:cNvSpPr>
          <p:nvPr>
            <p:ph type="subTitle" idx="14"/>
          </p:nvPr>
        </p:nvSpPr>
        <p:spPr>
          <a:xfrm>
            <a:off x="5473534" y="41603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4" name="Google Shape;114;p18"/>
          <p:cNvSpPr>
            <a:spLocks noGrp="1"/>
          </p:cNvSpPr>
          <p:nvPr>
            <p:ph type="pic" idx="15"/>
          </p:nvPr>
        </p:nvSpPr>
        <p:spPr>
          <a:xfrm>
            <a:off x="566862" y="1552585"/>
            <a:ext cx="3712200" cy="2051700"/>
          </a:xfrm>
          <a:prstGeom prst="ellipse">
            <a:avLst/>
          </a:prstGeom>
          <a:noFill/>
          <a:ln>
            <a:noFill/>
          </a:ln>
        </p:spPr>
      </p:sp>
      <p:sp>
        <p:nvSpPr>
          <p:cNvPr id="115" name="Google Shape;115;p18"/>
          <p:cNvSpPr/>
          <p:nvPr/>
        </p:nvSpPr>
        <p:spPr>
          <a:xfrm>
            <a:off x="-925" y="0"/>
            <a:ext cx="3483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8"/>
          <p:cNvSpPr txBox="1">
            <a:spLocks noGrp="1"/>
          </p:cNvSpPr>
          <p:nvPr>
            <p:ph type="subTitle" idx="16"/>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17" name="Google Shape;117;p18"/>
          <p:cNvSpPr txBox="1">
            <a:spLocks noGrp="1"/>
          </p:cNvSpPr>
          <p:nvPr>
            <p:ph type="subTitle" idx="17"/>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18" name="Google Shape;118;p18"/>
          <p:cNvSpPr txBox="1">
            <a:spLocks noGrp="1"/>
          </p:cNvSpPr>
          <p:nvPr>
            <p:ph type="subTitle" idx="18"/>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Employee 2">
  <p:cSld name="CUSTOM_2_1_1_1_1_1">
    <p:spTree>
      <p:nvGrpSpPr>
        <p:cNvPr id="1" name="Shape 119"/>
        <p:cNvGrpSpPr/>
        <p:nvPr/>
      </p:nvGrpSpPr>
      <p:grpSpPr>
        <a:xfrm>
          <a:off x="0" y="0"/>
          <a:ext cx="0" cy="0"/>
          <a:chOff x="0" y="0"/>
          <a:chExt cx="0" cy="0"/>
        </a:xfrm>
      </p:grpSpPr>
      <p:sp>
        <p:nvSpPr>
          <p:cNvPr id="120" name="Google Shape;120;p19"/>
          <p:cNvSpPr txBox="1">
            <a:spLocks noGrp="1"/>
          </p:cNvSpPr>
          <p:nvPr>
            <p:ph type="subTitle" idx="1"/>
          </p:nvPr>
        </p:nvSpPr>
        <p:spPr>
          <a:xfrm>
            <a:off x="5630225" y="2866950"/>
            <a:ext cx="25182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21" name="Google Shape;121;p19"/>
          <p:cNvSpPr txBox="1">
            <a:spLocks noGrp="1"/>
          </p:cNvSpPr>
          <p:nvPr>
            <p:ph type="subTitle" idx="2"/>
          </p:nvPr>
        </p:nvSpPr>
        <p:spPr>
          <a:xfrm>
            <a:off x="4726800" y="30689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22" name="Google Shape;122;p19"/>
          <p:cNvSpPr txBox="1">
            <a:spLocks noGrp="1"/>
          </p:cNvSpPr>
          <p:nvPr>
            <p:ph type="subTitle" idx="3"/>
          </p:nvPr>
        </p:nvSpPr>
        <p:spPr>
          <a:xfrm>
            <a:off x="8375975" y="30689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23" name="Google Shape;123;p19"/>
          <p:cNvSpPr/>
          <p:nvPr/>
        </p:nvSpPr>
        <p:spPr>
          <a:xfrm>
            <a:off x="347075" y="-100"/>
            <a:ext cx="42249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24" name="Google Shape;124;p19"/>
          <p:cNvSpPr>
            <a:spLocks noGrp="1"/>
          </p:cNvSpPr>
          <p:nvPr>
            <p:ph type="pic" idx="4"/>
          </p:nvPr>
        </p:nvSpPr>
        <p:spPr>
          <a:xfrm>
            <a:off x="825750" y="287000"/>
            <a:ext cx="3090900" cy="4569300"/>
          </a:xfrm>
          <a:prstGeom prst="ellipse">
            <a:avLst/>
          </a:prstGeom>
          <a:noFill/>
          <a:ln>
            <a:noFill/>
          </a:ln>
        </p:spPr>
      </p:sp>
      <p:sp>
        <p:nvSpPr>
          <p:cNvPr id="125" name="Google Shape;125;p19"/>
          <p:cNvSpPr txBox="1">
            <a:spLocks noGrp="1"/>
          </p:cNvSpPr>
          <p:nvPr>
            <p:ph type="title"/>
          </p:nvPr>
        </p:nvSpPr>
        <p:spPr>
          <a:xfrm>
            <a:off x="4812175" y="192125"/>
            <a:ext cx="3989700" cy="890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a:endParaRPr/>
          </a:p>
        </p:txBody>
      </p:sp>
      <p:sp>
        <p:nvSpPr>
          <p:cNvPr id="126" name="Google Shape;126;p19"/>
          <p:cNvSpPr txBox="1">
            <a:spLocks noGrp="1"/>
          </p:cNvSpPr>
          <p:nvPr>
            <p:ph type="subTitle" idx="5"/>
          </p:nvPr>
        </p:nvSpPr>
        <p:spPr>
          <a:xfrm>
            <a:off x="4804275" y="670082"/>
            <a:ext cx="3989700" cy="503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Work Sans"/>
              <a:buNone/>
              <a:defRPr sz="14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27" name="Google Shape;127;p19"/>
          <p:cNvSpPr/>
          <p:nvPr/>
        </p:nvSpPr>
        <p:spPr>
          <a:xfrm>
            <a:off x="5414389" y="3068847"/>
            <a:ext cx="2949900" cy="1578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9"/>
          <p:cNvSpPr txBox="1">
            <a:spLocks noGrp="1"/>
          </p:cNvSpPr>
          <p:nvPr>
            <p:ph type="subTitle" idx="6"/>
          </p:nvPr>
        </p:nvSpPr>
        <p:spPr>
          <a:xfrm>
            <a:off x="5630225" y="3626750"/>
            <a:ext cx="25182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29" name="Google Shape;129;p19"/>
          <p:cNvSpPr txBox="1">
            <a:spLocks noGrp="1"/>
          </p:cNvSpPr>
          <p:nvPr>
            <p:ph type="subTitle" idx="7"/>
          </p:nvPr>
        </p:nvSpPr>
        <p:spPr>
          <a:xfrm>
            <a:off x="4726800" y="38287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30" name="Google Shape;130;p19"/>
          <p:cNvSpPr txBox="1">
            <a:spLocks noGrp="1"/>
          </p:cNvSpPr>
          <p:nvPr>
            <p:ph type="subTitle" idx="8"/>
          </p:nvPr>
        </p:nvSpPr>
        <p:spPr>
          <a:xfrm>
            <a:off x="8375975" y="38287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31" name="Google Shape;131;p19"/>
          <p:cNvSpPr/>
          <p:nvPr/>
        </p:nvSpPr>
        <p:spPr>
          <a:xfrm>
            <a:off x="5414389" y="3828647"/>
            <a:ext cx="2949900" cy="1578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9"/>
          <p:cNvSpPr txBox="1">
            <a:spLocks noGrp="1"/>
          </p:cNvSpPr>
          <p:nvPr>
            <p:ph type="subTitle" idx="9"/>
          </p:nvPr>
        </p:nvSpPr>
        <p:spPr>
          <a:xfrm>
            <a:off x="5630225" y="4386550"/>
            <a:ext cx="25182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33" name="Google Shape;133;p19"/>
          <p:cNvSpPr txBox="1">
            <a:spLocks noGrp="1"/>
          </p:cNvSpPr>
          <p:nvPr>
            <p:ph type="subTitle" idx="13"/>
          </p:nvPr>
        </p:nvSpPr>
        <p:spPr>
          <a:xfrm>
            <a:off x="4726800" y="45885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34" name="Google Shape;134;p19"/>
          <p:cNvSpPr txBox="1">
            <a:spLocks noGrp="1"/>
          </p:cNvSpPr>
          <p:nvPr>
            <p:ph type="subTitle" idx="14"/>
          </p:nvPr>
        </p:nvSpPr>
        <p:spPr>
          <a:xfrm>
            <a:off x="8375975" y="45885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35" name="Google Shape;135;p19"/>
          <p:cNvSpPr/>
          <p:nvPr/>
        </p:nvSpPr>
        <p:spPr>
          <a:xfrm>
            <a:off x="5414389" y="4588447"/>
            <a:ext cx="2949900" cy="1578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9"/>
          <p:cNvSpPr txBox="1">
            <a:spLocks noGrp="1"/>
          </p:cNvSpPr>
          <p:nvPr>
            <p:ph type="subTitle" idx="15"/>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39" name="Google Shape;139;p19"/>
          <p:cNvSpPr txBox="1">
            <a:spLocks noGrp="1"/>
          </p:cNvSpPr>
          <p:nvPr>
            <p:ph type="subTitle" idx="16"/>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40" name="Google Shape;140;p19"/>
          <p:cNvSpPr txBox="1">
            <a:spLocks noGrp="1"/>
          </p:cNvSpPr>
          <p:nvPr>
            <p:ph type="subTitle" idx="17"/>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Attendees">
  <p:cSld name="CUSTOM_2_1_1_1_1_1_1">
    <p:spTree>
      <p:nvGrpSpPr>
        <p:cNvPr id="1" name="Shape 141"/>
        <p:cNvGrpSpPr/>
        <p:nvPr/>
      </p:nvGrpSpPr>
      <p:grpSpPr>
        <a:xfrm>
          <a:off x="0" y="0"/>
          <a:ext cx="0" cy="0"/>
          <a:chOff x="0" y="0"/>
          <a:chExt cx="0" cy="0"/>
        </a:xfrm>
      </p:grpSpPr>
      <p:sp>
        <p:nvSpPr>
          <p:cNvPr id="142" name="Google Shape;142;p20"/>
          <p:cNvSpPr txBox="1">
            <a:spLocks noGrp="1"/>
          </p:cNvSpPr>
          <p:nvPr>
            <p:ph type="title"/>
          </p:nvPr>
        </p:nvSpPr>
        <p:spPr>
          <a:xfrm>
            <a:off x="328350" y="3596925"/>
            <a:ext cx="8487300" cy="1481400"/>
          </a:xfrm>
          <a:prstGeom prst="rect">
            <a:avLst/>
          </a:prstGeom>
        </p:spPr>
        <p:txBody>
          <a:bodyPr spcFirstLastPara="1" wrap="square" lIns="91425" tIns="91425" rIns="91425" bIns="91425" anchor="b" anchorCtr="0">
            <a:noAutofit/>
          </a:bodyPr>
          <a:lstStyle>
            <a:lvl1pPr lvl="0" algn="ctr">
              <a:spcBef>
                <a:spcPts val="0"/>
              </a:spcBef>
              <a:spcAft>
                <a:spcPts val="0"/>
              </a:spcAft>
              <a:buSzPts val="5600"/>
              <a:buNone/>
              <a:defRPr/>
            </a:lvl1pPr>
            <a:lvl2pPr lvl="1" algn="ctr">
              <a:spcBef>
                <a:spcPts val="0"/>
              </a:spcBef>
              <a:spcAft>
                <a:spcPts val="0"/>
              </a:spcAft>
              <a:buSzPts val="5600"/>
              <a:buNone/>
              <a:defRPr/>
            </a:lvl2pPr>
            <a:lvl3pPr lvl="2" algn="ctr">
              <a:spcBef>
                <a:spcPts val="0"/>
              </a:spcBef>
              <a:spcAft>
                <a:spcPts val="0"/>
              </a:spcAft>
              <a:buSzPts val="5600"/>
              <a:buNone/>
              <a:defRPr/>
            </a:lvl3pPr>
            <a:lvl4pPr lvl="3" algn="ctr">
              <a:spcBef>
                <a:spcPts val="0"/>
              </a:spcBef>
              <a:spcAft>
                <a:spcPts val="0"/>
              </a:spcAft>
              <a:buSzPts val="5600"/>
              <a:buNone/>
              <a:defRPr/>
            </a:lvl4pPr>
            <a:lvl5pPr lvl="4" algn="ctr">
              <a:spcBef>
                <a:spcPts val="0"/>
              </a:spcBef>
              <a:spcAft>
                <a:spcPts val="0"/>
              </a:spcAft>
              <a:buSzPts val="5600"/>
              <a:buNone/>
              <a:defRPr/>
            </a:lvl5pPr>
            <a:lvl6pPr lvl="5" algn="ctr">
              <a:spcBef>
                <a:spcPts val="0"/>
              </a:spcBef>
              <a:spcAft>
                <a:spcPts val="0"/>
              </a:spcAft>
              <a:buSzPts val="5600"/>
              <a:buNone/>
              <a:defRPr/>
            </a:lvl6pPr>
            <a:lvl7pPr lvl="6" algn="ctr">
              <a:spcBef>
                <a:spcPts val="0"/>
              </a:spcBef>
              <a:spcAft>
                <a:spcPts val="0"/>
              </a:spcAft>
              <a:buSzPts val="5600"/>
              <a:buNone/>
              <a:defRPr/>
            </a:lvl7pPr>
            <a:lvl8pPr lvl="7" algn="ctr">
              <a:spcBef>
                <a:spcPts val="0"/>
              </a:spcBef>
              <a:spcAft>
                <a:spcPts val="0"/>
              </a:spcAft>
              <a:buSzPts val="5600"/>
              <a:buNone/>
              <a:defRPr/>
            </a:lvl8pPr>
            <a:lvl9pPr lvl="8" algn="ctr">
              <a:spcBef>
                <a:spcPts val="0"/>
              </a:spcBef>
              <a:spcAft>
                <a:spcPts val="0"/>
              </a:spcAft>
              <a:buSzPts val="5600"/>
              <a:buNone/>
              <a:defRPr/>
            </a:lvl9pPr>
          </a:lstStyle>
          <a:p>
            <a:endParaRPr/>
          </a:p>
        </p:txBody>
      </p:sp>
      <p:sp>
        <p:nvSpPr>
          <p:cNvPr id="143" name="Google Shape;143;p20"/>
          <p:cNvSpPr>
            <a:spLocks noGrp="1"/>
          </p:cNvSpPr>
          <p:nvPr>
            <p:ph type="pic" idx="2"/>
          </p:nvPr>
        </p:nvSpPr>
        <p:spPr>
          <a:xfrm>
            <a:off x="739297" y="284052"/>
            <a:ext cx="865800" cy="865800"/>
          </a:xfrm>
          <a:prstGeom prst="teardrop">
            <a:avLst>
              <a:gd name="adj" fmla="val 100000"/>
            </a:avLst>
          </a:prstGeom>
          <a:noFill/>
          <a:ln>
            <a:noFill/>
          </a:ln>
        </p:spPr>
      </p:sp>
      <p:sp>
        <p:nvSpPr>
          <p:cNvPr id="144" name="Google Shape;144;p20"/>
          <p:cNvSpPr>
            <a:spLocks noGrp="1"/>
          </p:cNvSpPr>
          <p:nvPr>
            <p:ph type="pic" idx="3"/>
          </p:nvPr>
        </p:nvSpPr>
        <p:spPr>
          <a:xfrm>
            <a:off x="2382733" y="189500"/>
            <a:ext cx="1054800" cy="1054800"/>
          </a:xfrm>
          <a:prstGeom prst="diamond">
            <a:avLst/>
          </a:prstGeom>
          <a:noFill/>
          <a:ln>
            <a:noFill/>
          </a:ln>
        </p:spPr>
      </p:sp>
      <p:sp>
        <p:nvSpPr>
          <p:cNvPr id="145" name="Google Shape;145;p20"/>
          <p:cNvSpPr>
            <a:spLocks noGrp="1"/>
          </p:cNvSpPr>
          <p:nvPr>
            <p:ph type="pic" idx="4"/>
          </p:nvPr>
        </p:nvSpPr>
        <p:spPr>
          <a:xfrm>
            <a:off x="4120768" y="284052"/>
            <a:ext cx="1054800" cy="865800"/>
          </a:xfrm>
          <a:prstGeom prst="trapezoid">
            <a:avLst>
              <a:gd name="adj" fmla="val 12350"/>
            </a:avLst>
          </a:prstGeom>
          <a:noFill/>
          <a:ln>
            <a:noFill/>
          </a:ln>
        </p:spPr>
      </p:sp>
      <p:sp>
        <p:nvSpPr>
          <p:cNvPr id="146" name="Google Shape;146;p20"/>
          <p:cNvSpPr>
            <a:spLocks noGrp="1"/>
          </p:cNvSpPr>
          <p:nvPr>
            <p:ph type="pic" idx="5"/>
          </p:nvPr>
        </p:nvSpPr>
        <p:spPr>
          <a:xfrm>
            <a:off x="5757535" y="284052"/>
            <a:ext cx="1104900" cy="865800"/>
          </a:xfrm>
          <a:prstGeom prst="parallelogram">
            <a:avLst>
              <a:gd name="adj" fmla="val 25000"/>
            </a:avLst>
          </a:prstGeom>
          <a:noFill/>
          <a:ln>
            <a:noFill/>
          </a:ln>
        </p:spPr>
      </p:sp>
      <p:sp>
        <p:nvSpPr>
          <p:cNvPr id="147" name="Google Shape;147;p20"/>
          <p:cNvSpPr>
            <a:spLocks noGrp="1"/>
          </p:cNvSpPr>
          <p:nvPr>
            <p:ph type="pic" idx="6"/>
          </p:nvPr>
        </p:nvSpPr>
        <p:spPr>
          <a:xfrm>
            <a:off x="7564493" y="233549"/>
            <a:ext cx="966900" cy="966900"/>
          </a:xfrm>
          <a:prstGeom prst="pentagon">
            <a:avLst>
              <a:gd name="hf" fmla="val 105146"/>
              <a:gd name="vf" fmla="val 110557"/>
            </a:avLst>
          </a:prstGeom>
          <a:noFill/>
          <a:ln>
            <a:noFill/>
          </a:ln>
        </p:spPr>
      </p:sp>
      <p:sp>
        <p:nvSpPr>
          <p:cNvPr id="148" name="Google Shape;148;p20"/>
          <p:cNvSpPr>
            <a:spLocks noGrp="1"/>
          </p:cNvSpPr>
          <p:nvPr>
            <p:ph type="pic" idx="7"/>
          </p:nvPr>
        </p:nvSpPr>
        <p:spPr>
          <a:xfrm>
            <a:off x="739297" y="1634774"/>
            <a:ext cx="865800" cy="865800"/>
          </a:xfrm>
          <a:prstGeom prst="octagon">
            <a:avLst>
              <a:gd name="adj" fmla="val 29289"/>
            </a:avLst>
          </a:prstGeom>
          <a:noFill/>
          <a:ln>
            <a:noFill/>
          </a:ln>
        </p:spPr>
      </p:sp>
      <p:sp>
        <p:nvSpPr>
          <p:cNvPr id="149" name="Google Shape;149;p20"/>
          <p:cNvSpPr>
            <a:spLocks noGrp="1"/>
          </p:cNvSpPr>
          <p:nvPr>
            <p:ph type="pic" idx="8"/>
          </p:nvPr>
        </p:nvSpPr>
        <p:spPr>
          <a:xfrm>
            <a:off x="4215258" y="1634774"/>
            <a:ext cx="865800" cy="865800"/>
          </a:xfrm>
          <a:prstGeom prst="teardrop">
            <a:avLst>
              <a:gd name="adj" fmla="val 100000"/>
            </a:avLst>
          </a:prstGeom>
          <a:noFill/>
          <a:ln>
            <a:noFill/>
          </a:ln>
        </p:spPr>
      </p:sp>
      <p:sp>
        <p:nvSpPr>
          <p:cNvPr id="150" name="Google Shape;150;p20"/>
          <p:cNvSpPr>
            <a:spLocks noGrp="1"/>
          </p:cNvSpPr>
          <p:nvPr>
            <p:ph type="pic" idx="9"/>
          </p:nvPr>
        </p:nvSpPr>
        <p:spPr>
          <a:xfrm>
            <a:off x="2357763" y="1634774"/>
            <a:ext cx="1104900" cy="865800"/>
          </a:xfrm>
          <a:prstGeom prst="parallelogram">
            <a:avLst>
              <a:gd name="adj" fmla="val 25000"/>
            </a:avLst>
          </a:prstGeom>
          <a:noFill/>
          <a:ln>
            <a:noFill/>
          </a:ln>
        </p:spPr>
      </p:sp>
      <p:sp>
        <p:nvSpPr>
          <p:cNvPr id="151" name="Google Shape;151;p20"/>
          <p:cNvSpPr>
            <a:spLocks noGrp="1"/>
          </p:cNvSpPr>
          <p:nvPr>
            <p:ph type="pic" idx="13"/>
          </p:nvPr>
        </p:nvSpPr>
        <p:spPr>
          <a:xfrm>
            <a:off x="5826553" y="1584271"/>
            <a:ext cx="966900" cy="966900"/>
          </a:xfrm>
          <a:prstGeom prst="pentagon">
            <a:avLst>
              <a:gd name="hf" fmla="val 105146"/>
              <a:gd name="vf" fmla="val 110557"/>
            </a:avLst>
          </a:prstGeom>
          <a:noFill/>
          <a:ln>
            <a:noFill/>
          </a:ln>
        </p:spPr>
      </p:sp>
      <p:sp>
        <p:nvSpPr>
          <p:cNvPr id="152" name="Google Shape;152;p20"/>
          <p:cNvSpPr>
            <a:spLocks noGrp="1"/>
          </p:cNvSpPr>
          <p:nvPr>
            <p:ph type="pic" idx="14"/>
          </p:nvPr>
        </p:nvSpPr>
        <p:spPr>
          <a:xfrm>
            <a:off x="7489068" y="1634774"/>
            <a:ext cx="1104900" cy="865800"/>
          </a:xfrm>
          <a:prstGeom prst="parallelogram">
            <a:avLst>
              <a:gd name="adj" fmla="val 25000"/>
            </a:avLst>
          </a:prstGeom>
          <a:noFill/>
          <a:ln>
            <a:noFill/>
          </a:ln>
        </p:spPr>
      </p:sp>
      <p:sp>
        <p:nvSpPr>
          <p:cNvPr id="153" name="Google Shape;153;p20"/>
          <p:cNvSpPr>
            <a:spLocks noGrp="1"/>
          </p:cNvSpPr>
          <p:nvPr>
            <p:ph type="pic" idx="15"/>
          </p:nvPr>
        </p:nvSpPr>
        <p:spPr>
          <a:xfrm>
            <a:off x="688795" y="2890967"/>
            <a:ext cx="966900" cy="966900"/>
          </a:xfrm>
          <a:prstGeom prst="pentagon">
            <a:avLst>
              <a:gd name="hf" fmla="val 105146"/>
              <a:gd name="vf" fmla="val 110557"/>
            </a:avLst>
          </a:prstGeom>
          <a:noFill/>
          <a:ln>
            <a:noFill/>
          </a:ln>
        </p:spPr>
      </p:sp>
      <p:sp>
        <p:nvSpPr>
          <p:cNvPr id="154" name="Google Shape;154;p20"/>
          <p:cNvSpPr>
            <a:spLocks noGrp="1"/>
          </p:cNvSpPr>
          <p:nvPr>
            <p:ph type="pic" idx="16"/>
          </p:nvPr>
        </p:nvSpPr>
        <p:spPr>
          <a:xfrm>
            <a:off x="2373476" y="2941470"/>
            <a:ext cx="1054800" cy="865800"/>
          </a:xfrm>
          <a:prstGeom prst="trapezoid">
            <a:avLst>
              <a:gd name="adj" fmla="val 12350"/>
            </a:avLst>
          </a:prstGeom>
          <a:noFill/>
          <a:ln>
            <a:noFill/>
          </a:ln>
        </p:spPr>
      </p:sp>
      <p:sp>
        <p:nvSpPr>
          <p:cNvPr id="155" name="Google Shape;155;p20"/>
          <p:cNvSpPr>
            <a:spLocks noGrp="1"/>
          </p:cNvSpPr>
          <p:nvPr>
            <p:ph type="pic" idx="17"/>
          </p:nvPr>
        </p:nvSpPr>
        <p:spPr>
          <a:xfrm>
            <a:off x="4095749" y="2941470"/>
            <a:ext cx="1104900" cy="865800"/>
          </a:xfrm>
          <a:prstGeom prst="parallelogram">
            <a:avLst>
              <a:gd name="adj" fmla="val 25000"/>
            </a:avLst>
          </a:prstGeom>
          <a:noFill/>
          <a:ln>
            <a:noFill/>
          </a:ln>
        </p:spPr>
      </p:sp>
      <p:sp>
        <p:nvSpPr>
          <p:cNvPr id="156" name="Google Shape;156;p20"/>
          <p:cNvSpPr>
            <a:spLocks noGrp="1"/>
          </p:cNvSpPr>
          <p:nvPr>
            <p:ph type="pic" idx="18"/>
          </p:nvPr>
        </p:nvSpPr>
        <p:spPr>
          <a:xfrm>
            <a:off x="5877056" y="2941470"/>
            <a:ext cx="865800" cy="865800"/>
          </a:xfrm>
          <a:prstGeom prst="teardrop">
            <a:avLst>
              <a:gd name="adj" fmla="val 100000"/>
            </a:avLst>
          </a:prstGeom>
          <a:noFill/>
          <a:ln>
            <a:noFill/>
          </a:ln>
        </p:spPr>
      </p:sp>
      <p:sp>
        <p:nvSpPr>
          <p:cNvPr id="157" name="Google Shape;157;p20"/>
          <p:cNvSpPr>
            <a:spLocks noGrp="1"/>
          </p:cNvSpPr>
          <p:nvPr>
            <p:ph type="pic" idx="19"/>
          </p:nvPr>
        </p:nvSpPr>
        <p:spPr>
          <a:xfrm>
            <a:off x="7514039" y="2846918"/>
            <a:ext cx="1054800" cy="1054800"/>
          </a:xfrm>
          <a:prstGeom prst="diamond">
            <a:avLst/>
          </a:prstGeom>
          <a:noFill/>
          <a:ln>
            <a:noFill/>
          </a:ln>
        </p:spPr>
      </p:sp>
      <p:sp>
        <p:nvSpPr>
          <p:cNvPr id="158" name="Google Shape;158;p20"/>
          <p:cNvSpPr txBox="1">
            <a:spLocks noGrp="1"/>
          </p:cNvSpPr>
          <p:nvPr>
            <p:ph type="subTitle" idx="1"/>
          </p:nvPr>
        </p:nvSpPr>
        <p:spPr>
          <a:xfrm>
            <a:off x="619775" y="119072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59" name="Google Shape;159;p20"/>
          <p:cNvSpPr txBox="1">
            <a:spLocks noGrp="1"/>
          </p:cNvSpPr>
          <p:nvPr>
            <p:ph type="subTitle" idx="20"/>
          </p:nvPr>
        </p:nvSpPr>
        <p:spPr>
          <a:xfrm>
            <a:off x="2357761" y="119072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60" name="Google Shape;160;p20"/>
          <p:cNvSpPr txBox="1">
            <a:spLocks noGrp="1"/>
          </p:cNvSpPr>
          <p:nvPr>
            <p:ph type="subTitle" idx="21"/>
          </p:nvPr>
        </p:nvSpPr>
        <p:spPr>
          <a:xfrm>
            <a:off x="4095747" y="119072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61" name="Google Shape;161;p20"/>
          <p:cNvSpPr txBox="1">
            <a:spLocks noGrp="1"/>
          </p:cNvSpPr>
          <p:nvPr>
            <p:ph type="subTitle" idx="22"/>
          </p:nvPr>
        </p:nvSpPr>
        <p:spPr>
          <a:xfrm>
            <a:off x="5757534" y="119072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62" name="Google Shape;162;p20"/>
          <p:cNvSpPr txBox="1">
            <a:spLocks noGrp="1"/>
          </p:cNvSpPr>
          <p:nvPr>
            <p:ph type="subTitle" idx="23"/>
          </p:nvPr>
        </p:nvSpPr>
        <p:spPr>
          <a:xfrm>
            <a:off x="7495520" y="119072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63" name="Google Shape;163;p20"/>
          <p:cNvSpPr txBox="1">
            <a:spLocks noGrp="1"/>
          </p:cNvSpPr>
          <p:nvPr>
            <p:ph type="subTitle" idx="24"/>
          </p:nvPr>
        </p:nvSpPr>
        <p:spPr>
          <a:xfrm>
            <a:off x="619775" y="25277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64" name="Google Shape;164;p20"/>
          <p:cNvSpPr txBox="1">
            <a:spLocks noGrp="1"/>
          </p:cNvSpPr>
          <p:nvPr>
            <p:ph type="subTitle" idx="25"/>
          </p:nvPr>
        </p:nvSpPr>
        <p:spPr>
          <a:xfrm>
            <a:off x="2357761" y="25277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65" name="Google Shape;165;p20"/>
          <p:cNvSpPr txBox="1">
            <a:spLocks noGrp="1"/>
          </p:cNvSpPr>
          <p:nvPr>
            <p:ph type="subTitle" idx="26"/>
          </p:nvPr>
        </p:nvSpPr>
        <p:spPr>
          <a:xfrm>
            <a:off x="4095747" y="25277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66" name="Google Shape;166;p20"/>
          <p:cNvSpPr txBox="1">
            <a:spLocks noGrp="1"/>
          </p:cNvSpPr>
          <p:nvPr>
            <p:ph type="subTitle" idx="27"/>
          </p:nvPr>
        </p:nvSpPr>
        <p:spPr>
          <a:xfrm>
            <a:off x="5757534" y="25277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67" name="Google Shape;167;p20"/>
          <p:cNvSpPr txBox="1">
            <a:spLocks noGrp="1"/>
          </p:cNvSpPr>
          <p:nvPr>
            <p:ph type="subTitle" idx="28"/>
          </p:nvPr>
        </p:nvSpPr>
        <p:spPr>
          <a:xfrm>
            <a:off x="7495520" y="25277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68" name="Google Shape;168;p20"/>
          <p:cNvSpPr txBox="1">
            <a:spLocks noGrp="1"/>
          </p:cNvSpPr>
          <p:nvPr>
            <p:ph type="subTitle" idx="29"/>
          </p:nvPr>
        </p:nvSpPr>
        <p:spPr>
          <a:xfrm>
            <a:off x="619775" y="38305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69" name="Google Shape;169;p20"/>
          <p:cNvSpPr txBox="1">
            <a:spLocks noGrp="1"/>
          </p:cNvSpPr>
          <p:nvPr>
            <p:ph type="subTitle" idx="30"/>
          </p:nvPr>
        </p:nvSpPr>
        <p:spPr>
          <a:xfrm>
            <a:off x="2357761" y="38305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70" name="Google Shape;170;p20"/>
          <p:cNvSpPr txBox="1">
            <a:spLocks noGrp="1"/>
          </p:cNvSpPr>
          <p:nvPr>
            <p:ph type="subTitle" idx="31"/>
          </p:nvPr>
        </p:nvSpPr>
        <p:spPr>
          <a:xfrm>
            <a:off x="4095747" y="38305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71" name="Google Shape;171;p20"/>
          <p:cNvSpPr txBox="1">
            <a:spLocks noGrp="1"/>
          </p:cNvSpPr>
          <p:nvPr>
            <p:ph type="subTitle" idx="32"/>
          </p:nvPr>
        </p:nvSpPr>
        <p:spPr>
          <a:xfrm>
            <a:off x="5757534" y="38305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72" name="Google Shape;172;p20"/>
          <p:cNvSpPr txBox="1">
            <a:spLocks noGrp="1"/>
          </p:cNvSpPr>
          <p:nvPr>
            <p:ph type="subTitle" idx="33"/>
          </p:nvPr>
        </p:nvSpPr>
        <p:spPr>
          <a:xfrm>
            <a:off x="7495520" y="38305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73" name="Google Shape;173;p20"/>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txBox="1">
            <a:spLocks noGrp="1"/>
          </p:cNvSpPr>
          <p:nvPr>
            <p:ph type="subTitle" idx="34"/>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a:endParaRPr/>
          </a:p>
        </p:txBody>
      </p:sp>
      <p:sp>
        <p:nvSpPr>
          <p:cNvPr id="175" name="Google Shape;175;p20"/>
          <p:cNvSpPr txBox="1">
            <a:spLocks noGrp="1"/>
          </p:cNvSpPr>
          <p:nvPr>
            <p:ph type="subTitle" idx="35"/>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76" name="Google Shape;176;p20"/>
          <p:cNvSpPr txBox="1">
            <a:spLocks noGrp="1"/>
          </p:cNvSpPr>
          <p:nvPr>
            <p:ph type="subTitle" idx="36"/>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reakout room activity">
  <p:cSld name="CUSTOM_3">
    <p:spTree>
      <p:nvGrpSpPr>
        <p:cNvPr id="1" name="Shape 177"/>
        <p:cNvGrpSpPr/>
        <p:nvPr/>
      </p:nvGrpSpPr>
      <p:grpSpPr>
        <a:xfrm>
          <a:off x="0" y="0"/>
          <a:ext cx="0" cy="0"/>
          <a:chOff x="0" y="0"/>
          <a:chExt cx="0" cy="0"/>
        </a:xfrm>
      </p:grpSpPr>
      <p:sp>
        <p:nvSpPr>
          <p:cNvPr id="178" name="Google Shape;178;p21"/>
          <p:cNvSpPr/>
          <p:nvPr/>
        </p:nvSpPr>
        <p:spPr>
          <a:xfrm>
            <a:off x="3276317" y="880625"/>
            <a:ext cx="2934000" cy="4263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9" name="Google Shape;179;p21"/>
          <p:cNvSpPr/>
          <p:nvPr/>
        </p:nvSpPr>
        <p:spPr>
          <a:xfrm>
            <a:off x="342500" y="880625"/>
            <a:ext cx="2934000" cy="42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0" name="Google Shape;180;p21"/>
          <p:cNvSpPr/>
          <p:nvPr/>
        </p:nvSpPr>
        <p:spPr>
          <a:xfrm>
            <a:off x="6210133" y="880625"/>
            <a:ext cx="2934000" cy="4263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  </a:t>
            </a:r>
            <a:endParaRPr/>
          </a:p>
        </p:txBody>
      </p:sp>
      <p:sp>
        <p:nvSpPr>
          <p:cNvPr id="181" name="Google Shape;181;p21"/>
          <p:cNvSpPr txBox="1">
            <a:spLocks noGrp="1"/>
          </p:cNvSpPr>
          <p:nvPr>
            <p:ph type="title"/>
          </p:nvPr>
        </p:nvSpPr>
        <p:spPr>
          <a:xfrm>
            <a:off x="519750" y="145550"/>
            <a:ext cx="8442000" cy="657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a:endParaRPr/>
          </a:p>
        </p:txBody>
      </p:sp>
      <p:sp>
        <p:nvSpPr>
          <p:cNvPr id="182" name="Google Shape;182;p21"/>
          <p:cNvSpPr txBox="1">
            <a:spLocks noGrp="1"/>
          </p:cNvSpPr>
          <p:nvPr>
            <p:ph type="subTitle" idx="1"/>
          </p:nvPr>
        </p:nvSpPr>
        <p:spPr>
          <a:xfrm>
            <a:off x="569100" y="1581350"/>
            <a:ext cx="2426100" cy="2667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3" name="Google Shape;183;p21"/>
          <p:cNvSpPr txBox="1">
            <a:spLocks noGrp="1"/>
          </p:cNvSpPr>
          <p:nvPr>
            <p:ph type="body" idx="2"/>
          </p:nvPr>
        </p:nvSpPr>
        <p:spPr>
          <a:xfrm>
            <a:off x="575100" y="2156600"/>
            <a:ext cx="2426100" cy="1887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84" name="Google Shape;184;p21"/>
          <p:cNvSpPr txBox="1">
            <a:spLocks noGrp="1"/>
          </p:cNvSpPr>
          <p:nvPr>
            <p:ph type="title" idx="3"/>
          </p:nvPr>
        </p:nvSpPr>
        <p:spPr>
          <a:xfrm>
            <a:off x="3454075" y="1603775"/>
            <a:ext cx="2568000" cy="12282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85" name="Google Shape;185;p21"/>
          <p:cNvSpPr txBox="1">
            <a:spLocks noGrp="1"/>
          </p:cNvSpPr>
          <p:nvPr>
            <p:ph type="title" idx="4"/>
          </p:nvPr>
        </p:nvSpPr>
        <p:spPr>
          <a:xfrm>
            <a:off x="3454075" y="8738550"/>
            <a:ext cx="2568000" cy="12282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86" name="Google Shape;186;p21"/>
          <p:cNvSpPr txBox="1">
            <a:spLocks noGrp="1"/>
          </p:cNvSpPr>
          <p:nvPr>
            <p:ph type="title" idx="5"/>
          </p:nvPr>
        </p:nvSpPr>
        <p:spPr>
          <a:xfrm>
            <a:off x="6393125" y="1603775"/>
            <a:ext cx="2568000" cy="12282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87" name="Google Shape;187;p21"/>
          <p:cNvSpPr txBox="1">
            <a:spLocks noGrp="1"/>
          </p:cNvSpPr>
          <p:nvPr>
            <p:ph type="subTitle" idx="6"/>
          </p:nvPr>
        </p:nvSpPr>
        <p:spPr>
          <a:xfrm>
            <a:off x="3509619" y="2529532"/>
            <a:ext cx="2426100" cy="2667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8" name="Google Shape;188;p21"/>
          <p:cNvSpPr txBox="1">
            <a:spLocks noGrp="1"/>
          </p:cNvSpPr>
          <p:nvPr>
            <p:ph type="subTitle" idx="7"/>
          </p:nvPr>
        </p:nvSpPr>
        <p:spPr>
          <a:xfrm>
            <a:off x="6457169" y="2529532"/>
            <a:ext cx="2426100" cy="2667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9" name="Google Shape;189;p21"/>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1"/>
          <p:cNvSpPr txBox="1">
            <a:spLocks noGrp="1"/>
          </p:cNvSpPr>
          <p:nvPr>
            <p:ph type="subTitle" idx="8"/>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a:endParaRPr/>
          </a:p>
        </p:txBody>
      </p:sp>
      <p:sp>
        <p:nvSpPr>
          <p:cNvPr id="191" name="Google Shape;191;p21"/>
          <p:cNvSpPr txBox="1">
            <a:spLocks noGrp="1"/>
          </p:cNvSpPr>
          <p:nvPr>
            <p:ph type="subTitle" idx="9"/>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a:endParaRPr/>
          </a:p>
        </p:txBody>
      </p:sp>
      <p:sp>
        <p:nvSpPr>
          <p:cNvPr id="192" name="Google Shape;192;p21"/>
          <p:cNvSpPr txBox="1">
            <a:spLocks noGrp="1"/>
          </p:cNvSpPr>
          <p:nvPr>
            <p:ph type="subTitle" idx="1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reak">
  <p:cSld name="CUSTOM_5">
    <p:spTree>
      <p:nvGrpSpPr>
        <p:cNvPr id="1" name="Shape 193"/>
        <p:cNvGrpSpPr/>
        <p:nvPr/>
      </p:nvGrpSpPr>
      <p:grpSpPr>
        <a:xfrm>
          <a:off x="0" y="0"/>
          <a:ext cx="0" cy="0"/>
          <a:chOff x="0" y="0"/>
          <a:chExt cx="0" cy="0"/>
        </a:xfrm>
      </p:grpSpPr>
      <p:sp>
        <p:nvSpPr>
          <p:cNvPr id="194" name="Google Shape;194;p22"/>
          <p:cNvSpPr txBox="1">
            <a:spLocks noGrp="1"/>
          </p:cNvSpPr>
          <p:nvPr>
            <p:ph type="title"/>
          </p:nvPr>
        </p:nvSpPr>
        <p:spPr>
          <a:xfrm>
            <a:off x="347550" y="2071050"/>
            <a:ext cx="8652300" cy="1001400"/>
          </a:xfrm>
          <a:prstGeom prst="rect">
            <a:avLst/>
          </a:prstGeom>
        </p:spPr>
        <p:txBody>
          <a:bodyPr spcFirstLastPara="1" wrap="square" lIns="91425" tIns="91425" rIns="91425" bIns="91425" anchor="t" anchorCtr="0">
            <a:noAutofit/>
          </a:bodyPr>
          <a:lstStyle>
            <a:lvl1pPr lvl="0" algn="ctr">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95" name="Google Shape;195;p22"/>
          <p:cNvSpPr txBox="1">
            <a:spLocks noGrp="1"/>
          </p:cNvSpPr>
          <p:nvPr>
            <p:ph type="subTitle" idx="1"/>
          </p:nvPr>
        </p:nvSpPr>
        <p:spPr>
          <a:xfrm>
            <a:off x="2725800" y="3166225"/>
            <a:ext cx="3692400" cy="7572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6" name="Google Shape;196;p22"/>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98" name="Google Shape;198;p22"/>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99" name="Google Shape;199;p22"/>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ree structure">
  <p:cSld name="CUSTOM_4">
    <p:spTree>
      <p:nvGrpSpPr>
        <p:cNvPr id="1" name="Shape 200"/>
        <p:cNvGrpSpPr/>
        <p:nvPr/>
      </p:nvGrpSpPr>
      <p:grpSpPr>
        <a:xfrm>
          <a:off x="0" y="0"/>
          <a:ext cx="0" cy="0"/>
          <a:chOff x="0" y="0"/>
          <a:chExt cx="0" cy="0"/>
        </a:xfrm>
      </p:grpSpPr>
      <p:sp>
        <p:nvSpPr>
          <p:cNvPr id="201" name="Google Shape;201;p23"/>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3"/>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03" name="Google Shape;203;p23"/>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04" name="Google Shape;204;p23"/>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hoto &amp; text 1">
  <p:cSld name="CUSTOM_13">
    <p:spTree>
      <p:nvGrpSpPr>
        <p:cNvPr id="1" name="Shape 205"/>
        <p:cNvGrpSpPr/>
        <p:nvPr/>
      </p:nvGrpSpPr>
      <p:grpSpPr>
        <a:xfrm>
          <a:off x="0" y="0"/>
          <a:ext cx="0" cy="0"/>
          <a:chOff x="0" y="0"/>
          <a:chExt cx="0" cy="0"/>
        </a:xfrm>
      </p:grpSpPr>
      <p:sp>
        <p:nvSpPr>
          <p:cNvPr id="206" name="Google Shape;206;p24"/>
          <p:cNvSpPr/>
          <p:nvPr/>
        </p:nvSpPr>
        <p:spPr>
          <a:xfrm>
            <a:off x="343100" y="0"/>
            <a:ext cx="4296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dk2"/>
              </a:highlight>
            </a:endParaRPr>
          </a:p>
        </p:txBody>
      </p:sp>
      <p:sp>
        <p:nvSpPr>
          <p:cNvPr id="207" name="Google Shape;207;p24"/>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4"/>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09" name="Google Shape;209;p24"/>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10" name="Google Shape;210;p24"/>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11" name="Google Shape;211;p24"/>
          <p:cNvSpPr>
            <a:spLocks noGrp="1"/>
          </p:cNvSpPr>
          <p:nvPr>
            <p:ph type="pic" idx="4"/>
          </p:nvPr>
        </p:nvSpPr>
        <p:spPr>
          <a:xfrm>
            <a:off x="4977650" y="386948"/>
            <a:ext cx="3824100" cy="2096100"/>
          </a:xfrm>
          <a:prstGeom prst="trapezoid">
            <a:avLst>
              <a:gd name="adj" fmla="val 25000"/>
            </a:avLst>
          </a:prstGeom>
          <a:noFill/>
          <a:ln>
            <a:noFill/>
          </a:ln>
        </p:spPr>
      </p:sp>
      <p:sp>
        <p:nvSpPr>
          <p:cNvPr id="212" name="Google Shape;212;p24"/>
          <p:cNvSpPr>
            <a:spLocks noGrp="1"/>
          </p:cNvSpPr>
          <p:nvPr>
            <p:ph type="pic" idx="5"/>
          </p:nvPr>
        </p:nvSpPr>
        <p:spPr>
          <a:xfrm>
            <a:off x="784550" y="326525"/>
            <a:ext cx="3413100" cy="2198100"/>
          </a:xfrm>
          <a:prstGeom prst="ellipse">
            <a:avLst/>
          </a:prstGeom>
          <a:noFill/>
          <a:ln>
            <a:noFill/>
          </a:ln>
        </p:spPr>
      </p:sp>
      <p:sp>
        <p:nvSpPr>
          <p:cNvPr id="213" name="Google Shape;213;p24"/>
          <p:cNvSpPr txBox="1">
            <a:spLocks noGrp="1"/>
          </p:cNvSpPr>
          <p:nvPr>
            <p:ph type="subTitle" idx="6"/>
          </p:nvPr>
        </p:nvSpPr>
        <p:spPr>
          <a:xfrm>
            <a:off x="7845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214" name="Google Shape;214;p24"/>
          <p:cNvSpPr txBox="1">
            <a:spLocks noGrp="1"/>
          </p:cNvSpPr>
          <p:nvPr>
            <p:ph type="subTitle" idx="7"/>
          </p:nvPr>
        </p:nvSpPr>
        <p:spPr>
          <a:xfrm>
            <a:off x="49776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215" name="Google Shape;215;p24"/>
          <p:cNvSpPr txBox="1">
            <a:spLocks noGrp="1"/>
          </p:cNvSpPr>
          <p:nvPr>
            <p:ph type="body" idx="8"/>
          </p:nvPr>
        </p:nvSpPr>
        <p:spPr>
          <a:xfrm>
            <a:off x="784425"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16" name="Google Shape;216;p24"/>
          <p:cNvSpPr txBox="1">
            <a:spLocks noGrp="1"/>
          </p:cNvSpPr>
          <p:nvPr>
            <p:ph type="body" idx="9"/>
          </p:nvPr>
        </p:nvSpPr>
        <p:spPr>
          <a:xfrm>
            <a:off x="4977650"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Photo &amp; text 2">
  <p:cSld name="CUSTOM_13_1">
    <p:spTree>
      <p:nvGrpSpPr>
        <p:cNvPr id="1" name="Shape 217"/>
        <p:cNvGrpSpPr/>
        <p:nvPr/>
      </p:nvGrpSpPr>
      <p:grpSpPr>
        <a:xfrm>
          <a:off x="0" y="0"/>
          <a:ext cx="0" cy="0"/>
          <a:chOff x="0" y="0"/>
          <a:chExt cx="0" cy="0"/>
        </a:xfrm>
      </p:grpSpPr>
      <p:sp>
        <p:nvSpPr>
          <p:cNvPr id="218" name="Google Shape;218;p25"/>
          <p:cNvSpPr/>
          <p:nvPr/>
        </p:nvSpPr>
        <p:spPr>
          <a:xfrm>
            <a:off x="343100" y="0"/>
            <a:ext cx="4296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dk2"/>
              </a:highlight>
            </a:endParaRPr>
          </a:p>
        </p:txBody>
      </p:sp>
      <p:sp>
        <p:nvSpPr>
          <p:cNvPr id="219" name="Google Shape;219;p25"/>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5"/>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21" name="Google Shape;221;p25"/>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22" name="Google Shape;222;p25"/>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23" name="Google Shape;223;p25"/>
          <p:cNvSpPr>
            <a:spLocks noGrp="1"/>
          </p:cNvSpPr>
          <p:nvPr>
            <p:ph type="pic" idx="4"/>
          </p:nvPr>
        </p:nvSpPr>
        <p:spPr>
          <a:xfrm>
            <a:off x="4977650" y="386948"/>
            <a:ext cx="3824100" cy="2096100"/>
          </a:xfrm>
          <a:prstGeom prst="trapezoid">
            <a:avLst>
              <a:gd name="adj" fmla="val 25000"/>
            </a:avLst>
          </a:prstGeom>
          <a:noFill/>
          <a:ln>
            <a:noFill/>
          </a:ln>
        </p:spPr>
      </p:sp>
      <p:sp>
        <p:nvSpPr>
          <p:cNvPr id="224" name="Google Shape;224;p25"/>
          <p:cNvSpPr>
            <a:spLocks noGrp="1"/>
          </p:cNvSpPr>
          <p:nvPr>
            <p:ph type="pic" idx="5"/>
          </p:nvPr>
        </p:nvSpPr>
        <p:spPr>
          <a:xfrm>
            <a:off x="784550" y="326525"/>
            <a:ext cx="3413100" cy="2198100"/>
          </a:xfrm>
          <a:prstGeom prst="ellipse">
            <a:avLst/>
          </a:prstGeom>
          <a:noFill/>
          <a:ln>
            <a:noFill/>
          </a:ln>
        </p:spPr>
      </p:sp>
      <p:sp>
        <p:nvSpPr>
          <p:cNvPr id="225" name="Google Shape;225;p25"/>
          <p:cNvSpPr txBox="1">
            <a:spLocks noGrp="1"/>
          </p:cNvSpPr>
          <p:nvPr>
            <p:ph type="subTitle" idx="6"/>
          </p:nvPr>
        </p:nvSpPr>
        <p:spPr>
          <a:xfrm>
            <a:off x="7845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226" name="Google Shape;226;p25"/>
          <p:cNvSpPr txBox="1">
            <a:spLocks noGrp="1"/>
          </p:cNvSpPr>
          <p:nvPr>
            <p:ph type="subTitle" idx="7"/>
          </p:nvPr>
        </p:nvSpPr>
        <p:spPr>
          <a:xfrm>
            <a:off x="49776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227" name="Google Shape;227;p25"/>
          <p:cNvSpPr txBox="1">
            <a:spLocks noGrp="1"/>
          </p:cNvSpPr>
          <p:nvPr>
            <p:ph type="body" idx="8"/>
          </p:nvPr>
        </p:nvSpPr>
        <p:spPr>
          <a:xfrm>
            <a:off x="784425"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28" name="Google Shape;228;p25"/>
          <p:cNvSpPr txBox="1">
            <a:spLocks noGrp="1"/>
          </p:cNvSpPr>
          <p:nvPr>
            <p:ph type="body" idx="9"/>
          </p:nvPr>
        </p:nvSpPr>
        <p:spPr>
          <a:xfrm>
            <a:off x="4977650"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hoto &amp; text 3">
  <p:cSld name="CUSTOM_13_1_1">
    <p:spTree>
      <p:nvGrpSpPr>
        <p:cNvPr id="1" name="Shape 229"/>
        <p:cNvGrpSpPr/>
        <p:nvPr/>
      </p:nvGrpSpPr>
      <p:grpSpPr>
        <a:xfrm>
          <a:off x="0" y="0"/>
          <a:ext cx="0" cy="0"/>
          <a:chOff x="0" y="0"/>
          <a:chExt cx="0" cy="0"/>
        </a:xfrm>
      </p:grpSpPr>
      <p:sp>
        <p:nvSpPr>
          <p:cNvPr id="230" name="Google Shape;230;p26"/>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6"/>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32" name="Google Shape;232;p26"/>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33" name="Google Shape;233;p26"/>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34" name="Google Shape;234;p26"/>
          <p:cNvSpPr>
            <a:spLocks noGrp="1"/>
          </p:cNvSpPr>
          <p:nvPr>
            <p:ph type="pic" idx="4"/>
          </p:nvPr>
        </p:nvSpPr>
        <p:spPr>
          <a:xfrm>
            <a:off x="4977650" y="386948"/>
            <a:ext cx="3824100" cy="2096100"/>
          </a:xfrm>
          <a:prstGeom prst="trapezoid">
            <a:avLst>
              <a:gd name="adj" fmla="val 25000"/>
            </a:avLst>
          </a:prstGeom>
          <a:noFill/>
          <a:ln>
            <a:noFill/>
          </a:ln>
        </p:spPr>
      </p:sp>
      <p:sp>
        <p:nvSpPr>
          <p:cNvPr id="235" name="Google Shape;235;p26"/>
          <p:cNvSpPr>
            <a:spLocks noGrp="1"/>
          </p:cNvSpPr>
          <p:nvPr>
            <p:ph type="pic" idx="5"/>
          </p:nvPr>
        </p:nvSpPr>
        <p:spPr>
          <a:xfrm>
            <a:off x="784550" y="326525"/>
            <a:ext cx="3413100" cy="2198100"/>
          </a:xfrm>
          <a:prstGeom prst="ellipse">
            <a:avLst/>
          </a:prstGeom>
          <a:noFill/>
          <a:ln>
            <a:noFill/>
          </a:ln>
        </p:spPr>
      </p:sp>
      <p:sp>
        <p:nvSpPr>
          <p:cNvPr id="236" name="Google Shape;236;p26"/>
          <p:cNvSpPr txBox="1">
            <a:spLocks noGrp="1"/>
          </p:cNvSpPr>
          <p:nvPr>
            <p:ph type="subTitle" idx="6"/>
          </p:nvPr>
        </p:nvSpPr>
        <p:spPr>
          <a:xfrm>
            <a:off x="7845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237" name="Google Shape;237;p26"/>
          <p:cNvSpPr txBox="1">
            <a:spLocks noGrp="1"/>
          </p:cNvSpPr>
          <p:nvPr>
            <p:ph type="subTitle" idx="7"/>
          </p:nvPr>
        </p:nvSpPr>
        <p:spPr>
          <a:xfrm>
            <a:off x="49776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238" name="Google Shape;238;p26"/>
          <p:cNvSpPr txBox="1">
            <a:spLocks noGrp="1"/>
          </p:cNvSpPr>
          <p:nvPr>
            <p:ph type="body" idx="8"/>
          </p:nvPr>
        </p:nvSpPr>
        <p:spPr>
          <a:xfrm>
            <a:off x="784425"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39" name="Google Shape;239;p26"/>
          <p:cNvSpPr txBox="1">
            <a:spLocks noGrp="1"/>
          </p:cNvSpPr>
          <p:nvPr>
            <p:ph type="body" idx="9"/>
          </p:nvPr>
        </p:nvSpPr>
        <p:spPr>
          <a:xfrm>
            <a:off x="4977650"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arget audience 1">
  <p:cSld name="CUSTOM_2_2_1">
    <p:spTree>
      <p:nvGrpSpPr>
        <p:cNvPr id="1" name="Shape 240"/>
        <p:cNvGrpSpPr/>
        <p:nvPr/>
      </p:nvGrpSpPr>
      <p:grpSpPr>
        <a:xfrm>
          <a:off x="0" y="0"/>
          <a:ext cx="0" cy="0"/>
          <a:chOff x="0" y="0"/>
          <a:chExt cx="0" cy="0"/>
        </a:xfrm>
      </p:grpSpPr>
      <p:sp>
        <p:nvSpPr>
          <p:cNvPr id="241" name="Google Shape;241;p27"/>
          <p:cNvSpPr/>
          <p:nvPr/>
        </p:nvSpPr>
        <p:spPr>
          <a:xfrm>
            <a:off x="3697825" y="277950"/>
            <a:ext cx="5103900" cy="31482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2" name="Google Shape;242;p27"/>
          <p:cNvSpPr/>
          <p:nvPr/>
        </p:nvSpPr>
        <p:spPr>
          <a:xfrm>
            <a:off x="644900" y="1702275"/>
            <a:ext cx="5103900" cy="3148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3" name="Google Shape;243;p27"/>
          <p:cNvSpPr/>
          <p:nvPr/>
        </p:nvSpPr>
        <p:spPr>
          <a:xfrm>
            <a:off x="3699350" y="1702275"/>
            <a:ext cx="2049300" cy="1723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a:latin typeface="Unbounded"/>
              <a:ea typeface="Unbounded"/>
              <a:cs typeface="Unbounded"/>
              <a:sym typeface="Unbounded"/>
            </a:endParaRPr>
          </a:p>
        </p:txBody>
      </p:sp>
      <p:sp>
        <p:nvSpPr>
          <p:cNvPr id="244" name="Google Shape;244;p27"/>
          <p:cNvSpPr txBox="1">
            <a:spLocks noGrp="1"/>
          </p:cNvSpPr>
          <p:nvPr>
            <p:ph type="subTitle" idx="1"/>
          </p:nvPr>
        </p:nvSpPr>
        <p:spPr>
          <a:xfrm>
            <a:off x="3711750" y="1720500"/>
            <a:ext cx="2049300" cy="172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5" name="Google Shape;245;p27"/>
          <p:cNvSpPr txBox="1">
            <a:spLocks noGrp="1"/>
          </p:cNvSpPr>
          <p:nvPr>
            <p:ph type="body" idx="2"/>
          </p:nvPr>
        </p:nvSpPr>
        <p:spPr>
          <a:xfrm>
            <a:off x="794750" y="2127975"/>
            <a:ext cx="2759700" cy="22968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46" name="Google Shape;246;p27"/>
          <p:cNvSpPr txBox="1">
            <a:spLocks noGrp="1"/>
          </p:cNvSpPr>
          <p:nvPr>
            <p:ph type="body" idx="3"/>
          </p:nvPr>
        </p:nvSpPr>
        <p:spPr>
          <a:xfrm>
            <a:off x="5893550" y="703650"/>
            <a:ext cx="2759700" cy="22968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47" name="Google Shape;247;p27"/>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7"/>
          <p:cNvSpPr txBox="1">
            <a:spLocks noGrp="1"/>
          </p:cNvSpPr>
          <p:nvPr>
            <p:ph type="subTitle" idx="4"/>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49" name="Google Shape;249;p27"/>
          <p:cNvSpPr txBox="1">
            <a:spLocks noGrp="1"/>
          </p:cNvSpPr>
          <p:nvPr>
            <p:ph type="subTitle" idx="5"/>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50" name="Google Shape;250;p27"/>
          <p:cNvSpPr txBox="1">
            <a:spLocks noGrp="1"/>
          </p:cNvSpPr>
          <p:nvPr>
            <p:ph type="subTitle" idx="6"/>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arget audience 2">
  <p:cSld name="CUSTOM_2_2_1_1">
    <p:spTree>
      <p:nvGrpSpPr>
        <p:cNvPr id="1" name="Shape 251"/>
        <p:cNvGrpSpPr/>
        <p:nvPr/>
      </p:nvGrpSpPr>
      <p:grpSpPr>
        <a:xfrm>
          <a:off x="0" y="0"/>
          <a:ext cx="0" cy="0"/>
          <a:chOff x="0" y="0"/>
          <a:chExt cx="0" cy="0"/>
        </a:xfrm>
      </p:grpSpPr>
      <p:sp>
        <p:nvSpPr>
          <p:cNvPr id="252" name="Google Shape;252;p28"/>
          <p:cNvSpPr/>
          <p:nvPr/>
        </p:nvSpPr>
        <p:spPr>
          <a:xfrm>
            <a:off x="3697825" y="277950"/>
            <a:ext cx="5103900" cy="31482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3" name="Google Shape;253;p28"/>
          <p:cNvSpPr/>
          <p:nvPr/>
        </p:nvSpPr>
        <p:spPr>
          <a:xfrm>
            <a:off x="644900" y="1702275"/>
            <a:ext cx="5103900" cy="3148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4" name="Google Shape;254;p28"/>
          <p:cNvSpPr/>
          <p:nvPr/>
        </p:nvSpPr>
        <p:spPr>
          <a:xfrm>
            <a:off x="3699350" y="1702275"/>
            <a:ext cx="2049300" cy="1723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a:latin typeface="Unbounded"/>
              <a:ea typeface="Unbounded"/>
              <a:cs typeface="Unbounded"/>
              <a:sym typeface="Unbounded"/>
            </a:endParaRPr>
          </a:p>
        </p:txBody>
      </p:sp>
      <p:sp>
        <p:nvSpPr>
          <p:cNvPr id="255" name="Google Shape;255;p28"/>
          <p:cNvSpPr txBox="1">
            <a:spLocks noGrp="1"/>
          </p:cNvSpPr>
          <p:nvPr>
            <p:ph type="subTitle" idx="1"/>
          </p:nvPr>
        </p:nvSpPr>
        <p:spPr>
          <a:xfrm>
            <a:off x="3711750" y="1720500"/>
            <a:ext cx="2049300" cy="172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6" name="Google Shape;256;p28"/>
          <p:cNvSpPr txBox="1">
            <a:spLocks noGrp="1"/>
          </p:cNvSpPr>
          <p:nvPr>
            <p:ph type="body" idx="2"/>
          </p:nvPr>
        </p:nvSpPr>
        <p:spPr>
          <a:xfrm>
            <a:off x="794750" y="2127975"/>
            <a:ext cx="2759700" cy="22968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57" name="Google Shape;257;p28"/>
          <p:cNvSpPr txBox="1">
            <a:spLocks noGrp="1"/>
          </p:cNvSpPr>
          <p:nvPr>
            <p:ph type="body" idx="3"/>
          </p:nvPr>
        </p:nvSpPr>
        <p:spPr>
          <a:xfrm>
            <a:off x="5893550" y="703650"/>
            <a:ext cx="2759700" cy="22968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58" name="Google Shape;258;p28"/>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txBox="1">
            <a:spLocks noGrp="1"/>
          </p:cNvSpPr>
          <p:nvPr>
            <p:ph type="subTitle" idx="4"/>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60" name="Google Shape;260;p28"/>
          <p:cNvSpPr txBox="1">
            <a:spLocks noGrp="1"/>
          </p:cNvSpPr>
          <p:nvPr>
            <p:ph type="subTitle" idx="5"/>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61" name="Google Shape;261;p28"/>
          <p:cNvSpPr txBox="1">
            <a:spLocks noGrp="1"/>
          </p:cNvSpPr>
          <p:nvPr>
            <p:ph type="subTitle" idx="6"/>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reakout groups 1">
  <p:cSld name="CUSTOM_6">
    <p:spTree>
      <p:nvGrpSpPr>
        <p:cNvPr id="1" name="Shape 262"/>
        <p:cNvGrpSpPr/>
        <p:nvPr/>
      </p:nvGrpSpPr>
      <p:grpSpPr>
        <a:xfrm>
          <a:off x="0" y="0"/>
          <a:ext cx="0" cy="0"/>
          <a:chOff x="0" y="0"/>
          <a:chExt cx="0" cy="0"/>
        </a:xfrm>
      </p:grpSpPr>
      <p:sp>
        <p:nvSpPr>
          <p:cNvPr id="263" name="Google Shape;263;p29"/>
          <p:cNvSpPr/>
          <p:nvPr/>
        </p:nvSpPr>
        <p:spPr>
          <a:xfrm>
            <a:off x="346850" y="0"/>
            <a:ext cx="2933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dk2"/>
              </a:highlight>
            </a:endParaRPr>
          </a:p>
        </p:txBody>
      </p:sp>
      <p:sp>
        <p:nvSpPr>
          <p:cNvPr id="264" name="Google Shape;264;p29"/>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66" name="Google Shape;266;p29"/>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67" name="Google Shape;267;p29"/>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268" name="Google Shape;268;p29"/>
          <p:cNvSpPr txBox="1">
            <a:spLocks noGrp="1"/>
          </p:cNvSpPr>
          <p:nvPr>
            <p:ph type="subTitle" idx="4"/>
          </p:nvPr>
        </p:nvSpPr>
        <p:spPr>
          <a:xfrm>
            <a:off x="549500" y="236750"/>
            <a:ext cx="1673100" cy="5739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9" name="Google Shape;269;p29"/>
          <p:cNvSpPr/>
          <p:nvPr/>
        </p:nvSpPr>
        <p:spPr>
          <a:xfrm>
            <a:off x="3280550" y="0"/>
            <a:ext cx="29337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dk2"/>
              </a:highlight>
            </a:endParaRPr>
          </a:p>
        </p:txBody>
      </p:sp>
      <p:sp>
        <p:nvSpPr>
          <p:cNvPr id="270" name="Google Shape;270;p29"/>
          <p:cNvSpPr txBox="1">
            <a:spLocks noGrp="1"/>
          </p:cNvSpPr>
          <p:nvPr>
            <p:ph type="subTitle" idx="5"/>
          </p:nvPr>
        </p:nvSpPr>
        <p:spPr>
          <a:xfrm>
            <a:off x="3483200" y="236750"/>
            <a:ext cx="1673100" cy="5739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1" name="Google Shape;271;p29"/>
          <p:cNvSpPr/>
          <p:nvPr/>
        </p:nvSpPr>
        <p:spPr>
          <a:xfrm>
            <a:off x="6214250" y="0"/>
            <a:ext cx="2933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dk2"/>
              </a:highlight>
            </a:endParaRPr>
          </a:p>
        </p:txBody>
      </p:sp>
      <p:sp>
        <p:nvSpPr>
          <p:cNvPr id="272" name="Google Shape;272;p29"/>
          <p:cNvSpPr txBox="1">
            <a:spLocks noGrp="1"/>
          </p:cNvSpPr>
          <p:nvPr>
            <p:ph type="subTitle" idx="6"/>
          </p:nvPr>
        </p:nvSpPr>
        <p:spPr>
          <a:xfrm>
            <a:off x="6416900" y="236750"/>
            <a:ext cx="1673100" cy="5739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3" name="Google Shape;273;p29"/>
          <p:cNvSpPr>
            <a:spLocks noGrp="1"/>
          </p:cNvSpPr>
          <p:nvPr>
            <p:ph type="pic" idx="7"/>
          </p:nvPr>
        </p:nvSpPr>
        <p:spPr>
          <a:xfrm>
            <a:off x="626397" y="1905927"/>
            <a:ext cx="865800" cy="865800"/>
          </a:xfrm>
          <a:prstGeom prst="teardrop">
            <a:avLst>
              <a:gd name="adj" fmla="val 100000"/>
            </a:avLst>
          </a:prstGeom>
          <a:noFill/>
          <a:ln>
            <a:noFill/>
          </a:ln>
        </p:spPr>
      </p:sp>
      <p:sp>
        <p:nvSpPr>
          <p:cNvPr id="274" name="Google Shape;274;p29"/>
          <p:cNvSpPr>
            <a:spLocks noGrp="1"/>
          </p:cNvSpPr>
          <p:nvPr>
            <p:ph type="pic" idx="8"/>
          </p:nvPr>
        </p:nvSpPr>
        <p:spPr>
          <a:xfrm>
            <a:off x="2041233" y="986175"/>
            <a:ext cx="1054800" cy="1054800"/>
          </a:xfrm>
          <a:prstGeom prst="diamond">
            <a:avLst/>
          </a:prstGeom>
          <a:noFill/>
          <a:ln>
            <a:noFill/>
          </a:ln>
        </p:spPr>
      </p:sp>
      <p:sp>
        <p:nvSpPr>
          <p:cNvPr id="275" name="Google Shape;275;p29"/>
          <p:cNvSpPr>
            <a:spLocks noGrp="1"/>
          </p:cNvSpPr>
          <p:nvPr>
            <p:ph type="pic" idx="9"/>
          </p:nvPr>
        </p:nvSpPr>
        <p:spPr>
          <a:xfrm>
            <a:off x="626397" y="3256649"/>
            <a:ext cx="865800" cy="865800"/>
          </a:xfrm>
          <a:prstGeom prst="octagon">
            <a:avLst>
              <a:gd name="adj" fmla="val 29289"/>
            </a:avLst>
          </a:prstGeom>
          <a:noFill/>
          <a:ln>
            <a:noFill/>
          </a:ln>
        </p:spPr>
      </p:sp>
      <p:sp>
        <p:nvSpPr>
          <p:cNvPr id="276" name="Google Shape;276;p29"/>
          <p:cNvSpPr>
            <a:spLocks noGrp="1"/>
          </p:cNvSpPr>
          <p:nvPr>
            <p:ph type="pic" idx="13"/>
          </p:nvPr>
        </p:nvSpPr>
        <p:spPr>
          <a:xfrm>
            <a:off x="2016263" y="2431449"/>
            <a:ext cx="1104900" cy="865800"/>
          </a:xfrm>
          <a:prstGeom prst="parallelogram">
            <a:avLst>
              <a:gd name="adj" fmla="val 25000"/>
            </a:avLst>
          </a:prstGeom>
          <a:noFill/>
          <a:ln>
            <a:noFill/>
          </a:ln>
        </p:spPr>
      </p:sp>
      <p:sp>
        <p:nvSpPr>
          <p:cNvPr id="277" name="Google Shape;277;p29"/>
          <p:cNvSpPr>
            <a:spLocks noGrp="1"/>
          </p:cNvSpPr>
          <p:nvPr>
            <p:ph type="pic" idx="14"/>
          </p:nvPr>
        </p:nvSpPr>
        <p:spPr>
          <a:xfrm>
            <a:off x="2031976" y="3738145"/>
            <a:ext cx="1054800" cy="865800"/>
          </a:xfrm>
          <a:prstGeom prst="trapezoid">
            <a:avLst>
              <a:gd name="adj" fmla="val 12350"/>
            </a:avLst>
          </a:prstGeom>
          <a:noFill/>
          <a:ln>
            <a:noFill/>
          </a:ln>
        </p:spPr>
      </p:sp>
      <p:sp>
        <p:nvSpPr>
          <p:cNvPr id="278" name="Google Shape;278;p29"/>
          <p:cNvSpPr txBox="1">
            <a:spLocks noGrp="1"/>
          </p:cNvSpPr>
          <p:nvPr>
            <p:ph type="subTitle" idx="15"/>
          </p:nvPr>
        </p:nvSpPr>
        <p:spPr>
          <a:xfrm>
            <a:off x="506875" y="2812604"/>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79" name="Google Shape;279;p29"/>
          <p:cNvSpPr txBox="1">
            <a:spLocks noGrp="1"/>
          </p:cNvSpPr>
          <p:nvPr>
            <p:ph type="subTitle" idx="16"/>
          </p:nvPr>
        </p:nvSpPr>
        <p:spPr>
          <a:xfrm>
            <a:off x="2016261" y="1987404"/>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80" name="Google Shape;280;p29"/>
          <p:cNvSpPr txBox="1">
            <a:spLocks noGrp="1"/>
          </p:cNvSpPr>
          <p:nvPr>
            <p:ph type="subTitle" idx="17"/>
          </p:nvPr>
        </p:nvSpPr>
        <p:spPr>
          <a:xfrm>
            <a:off x="506875" y="414961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81" name="Google Shape;281;p29"/>
          <p:cNvSpPr txBox="1">
            <a:spLocks noGrp="1"/>
          </p:cNvSpPr>
          <p:nvPr>
            <p:ph type="subTitle" idx="18"/>
          </p:nvPr>
        </p:nvSpPr>
        <p:spPr>
          <a:xfrm>
            <a:off x="2016261" y="332441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82" name="Google Shape;282;p29"/>
          <p:cNvSpPr txBox="1">
            <a:spLocks noGrp="1"/>
          </p:cNvSpPr>
          <p:nvPr>
            <p:ph type="subTitle" idx="19"/>
          </p:nvPr>
        </p:nvSpPr>
        <p:spPr>
          <a:xfrm>
            <a:off x="2016261" y="462726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83" name="Google Shape;283;p29"/>
          <p:cNvSpPr>
            <a:spLocks noGrp="1"/>
          </p:cNvSpPr>
          <p:nvPr>
            <p:ph type="pic" idx="20"/>
          </p:nvPr>
        </p:nvSpPr>
        <p:spPr>
          <a:xfrm>
            <a:off x="3559772" y="1911802"/>
            <a:ext cx="865800" cy="865800"/>
          </a:xfrm>
          <a:prstGeom prst="teardrop">
            <a:avLst>
              <a:gd name="adj" fmla="val 100000"/>
            </a:avLst>
          </a:prstGeom>
          <a:noFill/>
          <a:ln>
            <a:noFill/>
          </a:ln>
        </p:spPr>
      </p:sp>
      <p:sp>
        <p:nvSpPr>
          <p:cNvPr id="284" name="Google Shape;284;p29"/>
          <p:cNvSpPr>
            <a:spLocks noGrp="1"/>
          </p:cNvSpPr>
          <p:nvPr>
            <p:ph type="pic" idx="21"/>
          </p:nvPr>
        </p:nvSpPr>
        <p:spPr>
          <a:xfrm>
            <a:off x="4974608" y="992050"/>
            <a:ext cx="1054800" cy="1054800"/>
          </a:xfrm>
          <a:prstGeom prst="diamond">
            <a:avLst/>
          </a:prstGeom>
          <a:noFill/>
          <a:ln>
            <a:noFill/>
          </a:ln>
        </p:spPr>
      </p:sp>
      <p:sp>
        <p:nvSpPr>
          <p:cNvPr id="285" name="Google Shape;285;p29"/>
          <p:cNvSpPr>
            <a:spLocks noGrp="1"/>
          </p:cNvSpPr>
          <p:nvPr>
            <p:ph type="pic" idx="22"/>
          </p:nvPr>
        </p:nvSpPr>
        <p:spPr>
          <a:xfrm>
            <a:off x="3559772" y="3262524"/>
            <a:ext cx="865800" cy="865800"/>
          </a:xfrm>
          <a:prstGeom prst="octagon">
            <a:avLst>
              <a:gd name="adj" fmla="val 29289"/>
            </a:avLst>
          </a:prstGeom>
          <a:noFill/>
          <a:ln>
            <a:noFill/>
          </a:ln>
        </p:spPr>
      </p:sp>
      <p:sp>
        <p:nvSpPr>
          <p:cNvPr id="286" name="Google Shape;286;p29"/>
          <p:cNvSpPr>
            <a:spLocks noGrp="1"/>
          </p:cNvSpPr>
          <p:nvPr>
            <p:ph type="pic" idx="23"/>
          </p:nvPr>
        </p:nvSpPr>
        <p:spPr>
          <a:xfrm>
            <a:off x="4949638" y="2437324"/>
            <a:ext cx="1104900" cy="865800"/>
          </a:xfrm>
          <a:prstGeom prst="parallelogram">
            <a:avLst>
              <a:gd name="adj" fmla="val 25000"/>
            </a:avLst>
          </a:prstGeom>
          <a:noFill/>
          <a:ln>
            <a:noFill/>
          </a:ln>
        </p:spPr>
      </p:sp>
      <p:sp>
        <p:nvSpPr>
          <p:cNvPr id="287" name="Google Shape;287;p29"/>
          <p:cNvSpPr>
            <a:spLocks noGrp="1"/>
          </p:cNvSpPr>
          <p:nvPr>
            <p:ph type="pic" idx="24"/>
          </p:nvPr>
        </p:nvSpPr>
        <p:spPr>
          <a:xfrm>
            <a:off x="4965351" y="3744020"/>
            <a:ext cx="1054800" cy="865800"/>
          </a:xfrm>
          <a:prstGeom prst="trapezoid">
            <a:avLst>
              <a:gd name="adj" fmla="val 12350"/>
            </a:avLst>
          </a:prstGeom>
          <a:noFill/>
          <a:ln>
            <a:noFill/>
          </a:ln>
        </p:spPr>
      </p:sp>
      <p:sp>
        <p:nvSpPr>
          <p:cNvPr id="288" name="Google Shape;288;p29"/>
          <p:cNvSpPr txBox="1">
            <a:spLocks noGrp="1"/>
          </p:cNvSpPr>
          <p:nvPr>
            <p:ph type="subTitle" idx="25"/>
          </p:nvPr>
        </p:nvSpPr>
        <p:spPr>
          <a:xfrm>
            <a:off x="3440250" y="281847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89" name="Google Shape;289;p29"/>
          <p:cNvSpPr txBox="1">
            <a:spLocks noGrp="1"/>
          </p:cNvSpPr>
          <p:nvPr>
            <p:ph type="subTitle" idx="26"/>
          </p:nvPr>
        </p:nvSpPr>
        <p:spPr>
          <a:xfrm>
            <a:off x="4949636" y="199327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0" name="Google Shape;290;p29"/>
          <p:cNvSpPr txBox="1">
            <a:spLocks noGrp="1"/>
          </p:cNvSpPr>
          <p:nvPr>
            <p:ph type="subTitle" idx="27"/>
          </p:nvPr>
        </p:nvSpPr>
        <p:spPr>
          <a:xfrm>
            <a:off x="3440250" y="41554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1" name="Google Shape;291;p29"/>
          <p:cNvSpPr txBox="1">
            <a:spLocks noGrp="1"/>
          </p:cNvSpPr>
          <p:nvPr>
            <p:ph type="subTitle" idx="28"/>
          </p:nvPr>
        </p:nvSpPr>
        <p:spPr>
          <a:xfrm>
            <a:off x="4949636" y="33302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2" name="Google Shape;292;p29"/>
          <p:cNvSpPr txBox="1">
            <a:spLocks noGrp="1"/>
          </p:cNvSpPr>
          <p:nvPr>
            <p:ph type="subTitle" idx="29"/>
          </p:nvPr>
        </p:nvSpPr>
        <p:spPr>
          <a:xfrm>
            <a:off x="4949636" y="46331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3" name="Google Shape;293;p29"/>
          <p:cNvSpPr>
            <a:spLocks noGrp="1"/>
          </p:cNvSpPr>
          <p:nvPr>
            <p:ph type="pic" idx="30"/>
          </p:nvPr>
        </p:nvSpPr>
        <p:spPr>
          <a:xfrm>
            <a:off x="6493147" y="1905927"/>
            <a:ext cx="865800" cy="865800"/>
          </a:xfrm>
          <a:prstGeom prst="teardrop">
            <a:avLst>
              <a:gd name="adj" fmla="val 100000"/>
            </a:avLst>
          </a:prstGeom>
          <a:noFill/>
          <a:ln>
            <a:noFill/>
          </a:ln>
        </p:spPr>
      </p:sp>
      <p:sp>
        <p:nvSpPr>
          <p:cNvPr id="294" name="Google Shape;294;p29"/>
          <p:cNvSpPr>
            <a:spLocks noGrp="1"/>
          </p:cNvSpPr>
          <p:nvPr>
            <p:ph type="pic" idx="31"/>
          </p:nvPr>
        </p:nvSpPr>
        <p:spPr>
          <a:xfrm>
            <a:off x="7907983" y="986175"/>
            <a:ext cx="1054800" cy="1054800"/>
          </a:xfrm>
          <a:prstGeom prst="diamond">
            <a:avLst/>
          </a:prstGeom>
          <a:noFill/>
          <a:ln>
            <a:noFill/>
          </a:ln>
        </p:spPr>
      </p:sp>
      <p:sp>
        <p:nvSpPr>
          <p:cNvPr id="295" name="Google Shape;295;p29"/>
          <p:cNvSpPr>
            <a:spLocks noGrp="1"/>
          </p:cNvSpPr>
          <p:nvPr>
            <p:ph type="pic" idx="32"/>
          </p:nvPr>
        </p:nvSpPr>
        <p:spPr>
          <a:xfrm>
            <a:off x="6493147" y="3256649"/>
            <a:ext cx="865800" cy="865800"/>
          </a:xfrm>
          <a:prstGeom prst="octagon">
            <a:avLst>
              <a:gd name="adj" fmla="val 29289"/>
            </a:avLst>
          </a:prstGeom>
          <a:noFill/>
          <a:ln>
            <a:noFill/>
          </a:ln>
        </p:spPr>
      </p:sp>
      <p:sp>
        <p:nvSpPr>
          <p:cNvPr id="296" name="Google Shape;296;p29"/>
          <p:cNvSpPr>
            <a:spLocks noGrp="1"/>
          </p:cNvSpPr>
          <p:nvPr>
            <p:ph type="pic" idx="33"/>
          </p:nvPr>
        </p:nvSpPr>
        <p:spPr>
          <a:xfrm>
            <a:off x="7883013" y="2431449"/>
            <a:ext cx="1104900" cy="865800"/>
          </a:xfrm>
          <a:prstGeom prst="parallelogram">
            <a:avLst>
              <a:gd name="adj" fmla="val 25000"/>
            </a:avLst>
          </a:prstGeom>
          <a:noFill/>
          <a:ln>
            <a:noFill/>
          </a:ln>
        </p:spPr>
      </p:sp>
      <p:sp>
        <p:nvSpPr>
          <p:cNvPr id="297" name="Google Shape;297;p29"/>
          <p:cNvSpPr>
            <a:spLocks noGrp="1"/>
          </p:cNvSpPr>
          <p:nvPr>
            <p:ph type="pic" idx="34"/>
          </p:nvPr>
        </p:nvSpPr>
        <p:spPr>
          <a:xfrm>
            <a:off x="7898726" y="3738145"/>
            <a:ext cx="1054800" cy="865800"/>
          </a:xfrm>
          <a:prstGeom prst="trapezoid">
            <a:avLst>
              <a:gd name="adj" fmla="val 12350"/>
            </a:avLst>
          </a:prstGeom>
          <a:noFill/>
          <a:ln>
            <a:noFill/>
          </a:ln>
        </p:spPr>
      </p:sp>
      <p:sp>
        <p:nvSpPr>
          <p:cNvPr id="298" name="Google Shape;298;p29"/>
          <p:cNvSpPr txBox="1">
            <a:spLocks noGrp="1"/>
          </p:cNvSpPr>
          <p:nvPr>
            <p:ph type="subTitle" idx="35"/>
          </p:nvPr>
        </p:nvSpPr>
        <p:spPr>
          <a:xfrm>
            <a:off x="6373625" y="2812604"/>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299" name="Google Shape;299;p29"/>
          <p:cNvSpPr txBox="1">
            <a:spLocks noGrp="1"/>
          </p:cNvSpPr>
          <p:nvPr>
            <p:ph type="subTitle" idx="36"/>
          </p:nvPr>
        </p:nvSpPr>
        <p:spPr>
          <a:xfrm>
            <a:off x="7883011" y="1987404"/>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300" name="Google Shape;300;p29"/>
          <p:cNvSpPr txBox="1">
            <a:spLocks noGrp="1"/>
          </p:cNvSpPr>
          <p:nvPr>
            <p:ph type="subTitle" idx="37"/>
          </p:nvPr>
        </p:nvSpPr>
        <p:spPr>
          <a:xfrm>
            <a:off x="6373625" y="414961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301" name="Google Shape;301;p29"/>
          <p:cNvSpPr txBox="1">
            <a:spLocks noGrp="1"/>
          </p:cNvSpPr>
          <p:nvPr>
            <p:ph type="subTitle" idx="38"/>
          </p:nvPr>
        </p:nvSpPr>
        <p:spPr>
          <a:xfrm>
            <a:off x="7883011" y="332441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302" name="Google Shape;302;p29"/>
          <p:cNvSpPr txBox="1">
            <a:spLocks noGrp="1"/>
          </p:cNvSpPr>
          <p:nvPr>
            <p:ph type="subTitle" idx="39"/>
          </p:nvPr>
        </p:nvSpPr>
        <p:spPr>
          <a:xfrm>
            <a:off x="7883011" y="462726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reakout groups 2">
  <p:cSld name="CUSTOM_2_1_1_1_1_1_1_1_1">
    <p:spTree>
      <p:nvGrpSpPr>
        <p:cNvPr id="1" name="Shape 303"/>
        <p:cNvGrpSpPr/>
        <p:nvPr/>
      </p:nvGrpSpPr>
      <p:grpSpPr>
        <a:xfrm>
          <a:off x="0" y="0"/>
          <a:ext cx="0" cy="0"/>
          <a:chOff x="0" y="0"/>
          <a:chExt cx="0" cy="0"/>
        </a:xfrm>
      </p:grpSpPr>
      <p:sp>
        <p:nvSpPr>
          <p:cNvPr id="304" name="Google Shape;304;p30"/>
          <p:cNvSpPr/>
          <p:nvPr/>
        </p:nvSpPr>
        <p:spPr>
          <a:xfrm>
            <a:off x="0" y="2571750"/>
            <a:ext cx="4572000" cy="2580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05" name="Google Shape;305;p30"/>
          <p:cNvSpPr/>
          <p:nvPr/>
        </p:nvSpPr>
        <p:spPr>
          <a:xfrm>
            <a:off x="4572000" y="0"/>
            <a:ext cx="4572000" cy="2580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06" name="Google Shape;306;p30"/>
          <p:cNvSpPr txBox="1">
            <a:spLocks noGrp="1"/>
          </p:cNvSpPr>
          <p:nvPr>
            <p:ph type="subTitle" idx="1"/>
          </p:nvPr>
        </p:nvSpPr>
        <p:spPr>
          <a:xfrm>
            <a:off x="5391900" y="1038750"/>
            <a:ext cx="2932200" cy="50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a:endParaRPr/>
          </a:p>
        </p:txBody>
      </p:sp>
      <p:sp>
        <p:nvSpPr>
          <p:cNvPr id="307" name="Google Shape;307;p30"/>
          <p:cNvSpPr txBox="1">
            <a:spLocks noGrp="1"/>
          </p:cNvSpPr>
          <p:nvPr>
            <p:ph type="subTitle" idx="2"/>
          </p:nvPr>
        </p:nvSpPr>
        <p:spPr>
          <a:xfrm>
            <a:off x="1025000" y="3597525"/>
            <a:ext cx="2932200" cy="50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a:endParaRPr/>
          </a:p>
        </p:txBody>
      </p:sp>
      <p:sp>
        <p:nvSpPr>
          <p:cNvPr id="308" name="Google Shape;308;p30"/>
          <p:cNvSpPr txBox="1">
            <a:spLocks noGrp="1"/>
          </p:cNvSpPr>
          <p:nvPr>
            <p:ph type="subTitle" idx="3"/>
          </p:nvPr>
        </p:nvSpPr>
        <p:spPr>
          <a:xfrm>
            <a:off x="1025000" y="1038750"/>
            <a:ext cx="2932200" cy="50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a:endParaRPr/>
          </a:p>
        </p:txBody>
      </p:sp>
      <p:sp>
        <p:nvSpPr>
          <p:cNvPr id="309" name="Google Shape;309;p30"/>
          <p:cNvSpPr txBox="1">
            <a:spLocks noGrp="1"/>
          </p:cNvSpPr>
          <p:nvPr>
            <p:ph type="subTitle" idx="4"/>
          </p:nvPr>
        </p:nvSpPr>
        <p:spPr>
          <a:xfrm>
            <a:off x="5391900" y="3610500"/>
            <a:ext cx="2932200" cy="50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a:endParaRPr/>
          </a:p>
        </p:txBody>
      </p:sp>
      <p:sp>
        <p:nvSpPr>
          <p:cNvPr id="310" name="Google Shape;310;p30"/>
          <p:cNvSpPr>
            <a:spLocks noGrp="1"/>
          </p:cNvSpPr>
          <p:nvPr>
            <p:ph type="pic" idx="5"/>
          </p:nvPr>
        </p:nvSpPr>
        <p:spPr>
          <a:xfrm>
            <a:off x="7281668" y="4104482"/>
            <a:ext cx="845100" cy="845100"/>
          </a:xfrm>
          <a:prstGeom prst="teardrop">
            <a:avLst>
              <a:gd name="adj" fmla="val 100000"/>
            </a:avLst>
          </a:prstGeom>
          <a:noFill/>
          <a:ln>
            <a:noFill/>
          </a:ln>
        </p:spPr>
      </p:sp>
      <p:sp>
        <p:nvSpPr>
          <p:cNvPr id="311" name="Google Shape;311;p30"/>
          <p:cNvSpPr>
            <a:spLocks noGrp="1"/>
          </p:cNvSpPr>
          <p:nvPr>
            <p:ph type="pic" idx="6"/>
          </p:nvPr>
        </p:nvSpPr>
        <p:spPr>
          <a:xfrm>
            <a:off x="2766425" y="82475"/>
            <a:ext cx="1033800" cy="1033800"/>
          </a:xfrm>
          <a:prstGeom prst="diamond">
            <a:avLst/>
          </a:prstGeom>
          <a:noFill/>
          <a:ln>
            <a:noFill/>
          </a:ln>
        </p:spPr>
      </p:sp>
      <p:sp>
        <p:nvSpPr>
          <p:cNvPr id="312" name="Google Shape;312;p30"/>
          <p:cNvSpPr>
            <a:spLocks noGrp="1"/>
          </p:cNvSpPr>
          <p:nvPr>
            <p:ph type="pic" idx="7"/>
          </p:nvPr>
        </p:nvSpPr>
        <p:spPr>
          <a:xfrm>
            <a:off x="1694350" y="1590164"/>
            <a:ext cx="1033800" cy="848400"/>
          </a:xfrm>
          <a:prstGeom prst="trapezoid">
            <a:avLst>
              <a:gd name="adj" fmla="val 12350"/>
            </a:avLst>
          </a:prstGeom>
          <a:noFill/>
          <a:ln>
            <a:noFill/>
          </a:ln>
        </p:spPr>
      </p:sp>
      <p:sp>
        <p:nvSpPr>
          <p:cNvPr id="313" name="Google Shape;313;p30"/>
          <p:cNvSpPr>
            <a:spLocks noGrp="1"/>
          </p:cNvSpPr>
          <p:nvPr>
            <p:ph type="pic" idx="8"/>
          </p:nvPr>
        </p:nvSpPr>
        <p:spPr>
          <a:xfrm>
            <a:off x="471375" y="943066"/>
            <a:ext cx="1033800" cy="810000"/>
          </a:xfrm>
          <a:prstGeom prst="parallelogram">
            <a:avLst>
              <a:gd name="adj" fmla="val 25000"/>
            </a:avLst>
          </a:prstGeom>
          <a:noFill/>
          <a:ln>
            <a:noFill/>
          </a:ln>
        </p:spPr>
      </p:sp>
      <p:sp>
        <p:nvSpPr>
          <p:cNvPr id="314" name="Google Shape;314;p30"/>
          <p:cNvSpPr>
            <a:spLocks noGrp="1"/>
          </p:cNvSpPr>
          <p:nvPr>
            <p:ph type="pic" idx="9"/>
          </p:nvPr>
        </p:nvSpPr>
        <p:spPr>
          <a:xfrm>
            <a:off x="7232328" y="208314"/>
            <a:ext cx="943800" cy="943800"/>
          </a:xfrm>
          <a:prstGeom prst="pentagon">
            <a:avLst>
              <a:gd name="hf" fmla="val 105146"/>
              <a:gd name="vf" fmla="val 110557"/>
            </a:avLst>
          </a:prstGeom>
          <a:noFill/>
          <a:ln>
            <a:noFill/>
          </a:ln>
        </p:spPr>
      </p:sp>
      <p:sp>
        <p:nvSpPr>
          <p:cNvPr id="315" name="Google Shape;315;p30"/>
          <p:cNvSpPr>
            <a:spLocks noGrp="1"/>
          </p:cNvSpPr>
          <p:nvPr>
            <p:ph type="pic" idx="13"/>
          </p:nvPr>
        </p:nvSpPr>
        <p:spPr>
          <a:xfrm>
            <a:off x="4926593" y="1453373"/>
            <a:ext cx="845100" cy="845100"/>
          </a:xfrm>
          <a:prstGeom prst="octagon">
            <a:avLst>
              <a:gd name="adj" fmla="val 29289"/>
            </a:avLst>
          </a:prstGeom>
          <a:noFill/>
          <a:ln>
            <a:noFill/>
          </a:ln>
        </p:spPr>
      </p:sp>
      <p:sp>
        <p:nvSpPr>
          <p:cNvPr id="316" name="Google Shape;316;p30"/>
          <p:cNvSpPr>
            <a:spLocks noGrp="1"/>
          </p:cNvSpPr>
          <p:nvPr>
            <p:ph type="pic" idx="14"/>
          </p:nvPr>
        </p:nvSpPr>
        <p:spPr>
          <a:xfrm>
            <a:off x="3337313" y="1453363"/>
            <a:ext cx="925800" cy="925800"/>
          </a:xfrm>
          <a:prstGeom prst="teardrop">
            <a:avLst>
              <a:gd name="adj" fmla="val 100000"/>
            </a:avLst>
          </a:prstGeom>
          <a:noFill/>
          <a:ln>
            <a:noFill/>
          </a:ln>
        </p:spPr>
      </p:sp>
      <p:sp>
        <p:nvSpPr>
          <p:cNvPr id="317" name="Google Shape;317;p30"/>
          <p:cNvSpPr>
            <a:spLocks noGrp="1"/>
          </p:cNvSpPr>
          <p:nvPr>
            <p:ph type="pic" idx="15"/>
          </p:nvPr>
        </p:nvSpPr>
        <p:spPr>
          <a:xfrm>
            <a:off x="5117041" y="2817273"/>
            <a:ext cx="1078500" cy="845100"/>
          </a:xfrm>
          <a:prstGeom prst="parallelogram">
            <a:avLst>
              <a:gd name="adj" fmla="val 25000"/>
            </a:avLst>
          </a:prstGeom>
          <a:noFill/>
          <a:ln>
            <a:noFill/>
          </a:ln>
        </p:spPr>
      </p:sp>
      <p:sp>
        <p:nvSpPr>
          <p:cNvPr id="318" name="Google Shape;318;p30"/>
          <p:cNvSpPr>
            <a:spLocks noGrp="1"/>
          </p:cNvSpPr>
          <p:nvPr>
            <p:ph type="pic" idx="16"/>
          </p:nvPr>
        </p:nvSpPr>
        <p:spPr>
          <a:xfrm>
            <a:off x="942143" y="2666705"/>
            <a:ext cx="943800" cy="943800"/>
          </a:xfrm>
          <a:prstGeom prst="pentagon">
            <a:avLst>
              <a:gd name="hf" fmla="val 105146"/>
              <a:gd name="vf" fmla="val 110557"/>
            </a:avLst>
          </a:prstGeom>
          <a:noFill/>
          <a:ln>
            <a:noFill/>
          </a:ln>
        </p:spPr>
      </p:sp>
      <p:sp>
        <p:nvSpPr>
          <p:cNvPr id="319" name="Google Shape;319;p30"/>
          <p:cNvSpPr>
            <a:spLocks noGrp="1"/>
          </p:cNvSpPr>
          <p:nvPr>
            <p:ph type="pic" idx="17"/>
          </p:nvPr>
        </p:nvSpPr>
        <p:spPr>
          <a:xfrm>
            <a:off x="3001785" y="2765398"/>
            <a:ext cx="1078500" cy="845100"/>
          </a:xfrm>
          <a:prstGeom prst="parallelogram">
            <a:avLst>
              <a:gd name="adj" fmla="val 25000"/>
            </a:avLst>
          </a:prstGeom>
          <a:noFill/>
          <a:ln>
            <a:noFill/>
          </a:ln>
        </p:spPr>
      </p:sp>
      <p:sp>
        <p:nvSpPr>
          <p:cNvPr id="320" name="Google Shape;320;p30"/>
          <p:cNvSpPr>
            <a:spLocks noGrp="1"/>
          </p:cNvSpPr>
          <p:nvPr>
            <p:ph type="pic" idx="18"/>
          </p:nvPr>
        </p:nvSpPr>
        <p:spPr>
          <a:xfrm>
            <a:off x="2733725" y="3996724"/>
            <a:ext cx="943800" cy="943800"/>
          </a:xfrm>
          <a:prstGeom prst="pentagon">
            <a:avLst>
              <a:gd name="hf" fmla="val 105146"/>
              <a:gd name="vf" fmla="val 110557"/>
            </a:avLst>
          </a:prstGeom>
          <a:noFill/>
          <a:ln>
            <a:noFill/>
          </a:ln>
        </p:spPr>
      </p:sp>
      <p:sp>
        <p:nvSpPr>
          <p:cNvPr id="321" name="Google Shape;321;p30"/>
          <p:cNvSpPr>
            <a:spLocks noGrp="1"/>
          </p:cNvSpPr>
          <p:nvPr>
            <p:ph type="pic" idx="19"/>
          </p:nvPr>
        </p:nvSpPr>
        <p:spPr>
          <a:xfrm>
            <a:off x="671603" y="4104479"/>
            <a:ext cx="1029600" cy="845100"/>
          </a:xfrm>
          <a:prstGeom prst="trapezoid">
            <a:avLst>
              <a:gd name="adj" fmla="val 12350"/>
            </a:avLst>
          </a:prstGeom>
          <a:noFill/>
          <a:ln>
            <a:noFill/>
          </a:ln>
        </p:spPr>
      </p:sp>
      <p:sp>
        <p:nvSpPr>
          <p:cNvPr id="322" name="Google Shape;322;p30"/>
          <p:cNvSpPr>
            <a:spLocks noGrp="1"/>
          </p:cNvSpPr>
          <p:nvPr>
            <p:ph type="pic" idx="20"/>
          </p:nvPr>
        </p:nvSpPr>
        <p:spPr>
          <a:xfrm>
            <a:off x="5117047" y="176817"/>
            <a:ext cx="1078500" cy="845100"/>
          </a:xfrm>
          <a:prstGeom prst="parallelogram">
            <a:avLst>
              <a:gd name="adj" fmla="val 25000"/>
            </a:avLst>
          </a:prstGeom>
          <a:noFill/>
          <a:ln>
            <a:noFill/>
          </a:ln>
        </p:spPr>
      </p:sp>
      <p:sp>
        <p:nvSpPr>
          <p:cNvPr id="323" name="Google Shape;323;p30"/>
          <p:cNvSpPr>
            <a:spLocks noGrp="1"/>
          </p:cNvSpPr>
          <p:nvPr>
            <p:ph type="pic" idx="21"/>
          </p:nvPr>
        </p:nvSpPr>
        <p:spPr>
          <a:xfrm>
            <a:off x="7589511" y="1493717"/>
            <a:ext cx="845100" cy="845100"/>
          </a:xfrm>
          <a:prstGeom prst="teardrop">
            <a:avLst>
              <a:gd name="adj" fmla="val 100000"/>
            </a:avLst>
          </a:prstGeom>
          <a:noFill/>
          <a:ln>
            <a:noFill/>
          </a:ln>
        </p:spPr>
      </p:sp>
      <p:sp>
        <p:nvSpPr>
          <p:cNvPr id="324" name="Google Shape;324;p30"/>
          <p:cNvSpPr>
            <a:spLocks noGrp="1"/>
          </p:cNvSpPr>
          <p:nvPr>
            <p:ph type="pic" idx="22"/>
          </p:nvPr>
        </p:nvSpPr>
        <p:spPr>
          <a:xfrm>
            <a:off x="7405007" y="2680430"/>
            <a:ext cx="1029600" cy="1029600"/>
          </a:xfrm>
          <a:prstGeom prst="diamond">
            <a:avLst/>
          </a:prstGeom>
          <a:noFill/>
          <a:ln>
            <a:noFill/>
          </a:ln>
        </p:spPr>
      </p:sp>
      <p:sp>
        <p:nvSpPr>
          <p:cNvPr id="325" name="Google Shape;325;p30"/>
          <p:cNvSpPr>
            <a:spLocks noGrp="1"/>
          </p:cNvSpPr>
          <p:nvPr>
            <p:ph type="pic" idx="23"/>
          </p:nvPr>
        </p:nvSpPr>
        <p:spPr>
          <a:xfrm>
            <a:off x="5391900" y="3996724"/>
            <a:ext cx="943800" cy="943800"/>
          </a:xfrm>
          <a:prstGeom prst="pentagon">
            <a:avLst>
              <a:gd name="hf" fmla="val 105146"/>
              <a:gd name="vf" fmla="val 110557"/>
            </a:avLst>
          </a:prstGeom>
          <a:noFill/>
          <a:ln>
            <a:noFill/>
          </a:ln>
        </p:spPr>
      </p:sp>
      <p:sp>
        <p:nvSpPr>
          <p:cNvPr id="326" name="Google Shape;326;p30"/>
          <p:cNvSpPr txBox="1">
            <a:spLocks noGrp="1"/>
          </p:cNvSpPr>
          <p:nvPr>
            <p:ph type="title"/>
          </p:nvPr>
        </p:nvSpPr>
        <p:spPr>
          <a:xfrm>
            <a:off x="488375" y="208325"/>
            <a:ext cx="3591900" cy="782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sz="1800"/>
            </a:lvl1pPr>
            <a:lvl2pPr lvl="1" algn="ctr">
              <a:spcBef>
                <a:spcPts val="0"/>
              </a:spcBef>
              <a:spcAft>
                <a:spcPts val="0"/>
              </a:spcAft>
              <a:buClr>
                <a:schemeClr val="dk1"/>
              </a:buClr>
              <a:buSzPts val="5600"/>
              <a:buNone/>
              <a:defRPr>
                <a:solidFill>
                  <a:schemeClr val="dk1"/>
                </a:solidFill>
              </a:defRPr>
            </a:lvl2pPr>
            <a:lvl3pPr lvl="2" algn="ctr">
              <a:spcBef>
                <a:spcPts val="0"/>
              </a:spcBef>
              <a:spcAft>
                <a:spcPts val="0"/>
              </a:spcAft>
              <a:buClr>
                <a:schemeClr val="dk1"/>
              </a:buClr>
              <a:buSzPts val="5600"/>
              <a:buNone/>
              <a:defRPr>
                <a:solidFill>
                  <a:schemeClr val="dk1"/>
                </a:solidFill>
              </a:defRPr>
            </a:lvl3pPr>
            <a:lvl4pPr lvl="3" algn="ctr">
              <a:spcBef>
                <a:spcPts val="0"/>
              </a:spcBef>
              <a:spcAft>
                <a:spcPts val="0"/>
              </a:spcAft>
              <a:buClr>
                <a:schemeClr val="dk1"/>
              </a:buClr>
              <a:buSzPts val="5600"/>
              <a:buNone/>
              <a:defRPr>
                <a:solidFill>
                  <a:schemeClr val="dk1"/>
                </a:solidFill>
              </a:defRPr>
            </a:lvl4pPr>
            <a:lvl5pPr lvl="4" algn="ctr">
              <a:spcBef>
                <a:spcPts val="0"/>
              </a:spcBef>
              <a:spcAft>
                <a:spcPts val="0"/>
              </a:spcAft>
              <a:buClr>
                <a:schemeClr val="dk1"/>
              </a:buClr>
              <a:buSzPts val="5600"/>
              <a:buNone/>
              <a:defRPr>
                <a:solidFill>
                  <a:schemeClr val="dk1"/>
                </a:solidFill>
              </a:defRPr>
            </a:lvl5pPr>
            <a:lvl6pPr lvl="5" algn="ctr">
              <a:spcBef>
                <a:spcPts val="0"/>
              </a:spcBef>
              <a:spcAft>
                <a:spcPts val="0"/>
              </a:spcAft>
              <a:buClr>
                <a:schemeClr val="dk1"/>
              </a:buClr>
              <a:buSzPts val="5600"/>
              <a:buNone/>
              <a:defRPr>
                <a:solidFill>
                  <a:schemeClr val="dk1"/>
                </a:solidFill>
              </a:defRPr>
            </a:lvl6pPr>
            <a:lvl7pPr lvl="6" algn="ctr">
              <a:spcBef>
                <a:spcPts val="0"/>
              </a:spcBef>
              <a:spcAft>
                <a:spcPts val="0"/>
              </a:spcAft>
              <a:buClr>
                <a:schemeClr val="dk1"/>
              </a:buClr>
              <a:buSzPts val="5600"/>
              <a:buNone/>
              <a:defRPr>
                <a:solidFill>
                  <a:schemeClr val="dk1"/>
                </a:solidFill>
              </a:defRPr>
            </a:lvl7pPr>
            <a:lvl8pPr lvl="7" algn="ctr">
              <a:spcBef>
                <a:spcPts val="0"/>
              </a:spcBef>
              <a:spcAft>
                <a:spcPts val="0"/>
              </a:spcAft>
              <a:buClr>
                <a:schemeClr val="dk1"/>
              </a:buClr>
              <a:buSzPts val="5600"/>
              <a:buNone/>
              <a:defRPr>
                <a:solidFill>
                  <a:schemeClr val="dk1"/>
                </a:solidFill>
              </a:defRPr>
            </a:lvl8pPr>
            <a:lvl9pPr lvl="8" algn="ctr">
              <a:spcBef>
                <a:spcPts val="0"/>
              </a:spcBef>
              <a:spcAft>
                <a:spcPts val="0"/>
              </a:spcAft>
              <a:buClr>
                <a:schemeClr val="dk1"/>
              </a:buClr>
              <a:buSzPts val="5600"/>
              <a:buNone/>
              <a:defRPr>
                <a:solidFill>
                  <a:schemeClr val="dk1"/>
                </a:solidFill>
              </a:defRPr>
            </a:lvl9pPr>
          </a:lstStyle>
          <a:p>
            <a:endParaRPr/>
          </a:p>
        </p:txBody>
      </p:sp>
      <p:sp>
        <p:nvSpPr>
          <p:cNvPr id="327" name="Google Shape;327;p30"/>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txBox="1">
            <a:spLocks noGrp="1"/>
          </p:cNvSpPr>
          <p:nvPr>
            <p:ph type="subTitle" idx="24"/>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29" name="Google Shape;329;p30"/>
          <p:cNvSpPr txBox="1">
            <a:spLocks noGrp="1"/>
          </p:cNvSpPr>
          <p:nvPr>
            <p:ph type="subTitle" idx="25"/>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30" name="Google Shape;330;p30"/>
          <p:cNvSpPr txBox="1">
            <a:spLocks noGrp="1"/>
          </p:cNvSpPr>
          <p:nvPr>
            <p:ph type="subTitle" idx="26"/>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guide id="2" orient="horz" pos="1620">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ercentage">
  <p:cSld name="CUSTOM_2_1_1_1_1_1_2">
    <p:spTree>
      <p:nvGrpSpPr>
        <p:cNvPr id="1" name="Shape 331"/>
        <p:cNvGrpSpPr/>
        <p:nvPr/>
      </p:nvGrpSpPr>
      <p:grpSpPr>
        <a:xfrm>
          <a:off x="0" y="0"/>
          <a:ext cx="0" cy="0"/>
          <a:chOff x="0" y="0"/>
          <a:chExt cx="0" cy="0"/>
        </a:xfrm>
      </p:grpSpPr>
      <p:sp>
        <p:nvSpPr>
          <p:cNvPr id="332" name="Google Shape;332;p31"/>
          <p:cNvSpPr/>
          <p:nvPr/>
        </p:nvSpPr>
        <p:spPr>
          <a:xfrm>
            <a:off x="4572000" y="-100"/>
            <a:ext cx="4580700" cy="51435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33" name="Google Shape;333;p31"/>
          <p:cNvSpPr txBox="1">
            <a:spLocks noGrp="1"/>
          </p:cNvSpPr>
          <p:nvPr>
            <p:ph type="title"/>
          </p:nvPr>
        </p:nvSpPr>
        <p:spPr>
          <a:xfrm>
            <a:off x="606176" y="209625"/>
            <a:ext cx="3202500" cy="1155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5600"/>
              <a:buNone/>
              <a:defRPr>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a:endParaRPr/>
          </a:p>
        </p:txBody>
      </p:sp>
      <p:sp>
        <p:nvSpPr>
          <p:cNvPr id="334" name="Google Shape;334;p31"/>
          <p:cNvSpPr txBox="1">
            <a:spLocks noGrp="1"/>
          </p:cNvSpPr>
          <p:nvPr>
            <p:ph type="body" idx="1"/>
          </p:nvPr>
        </p:nvSpPr>
        <p:spPr>
          <a:xfrm>
            <a:off x="637550" y="1316375"/>
            <a:ext cx="3202500" cy="2028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35" name="Google Shape;335;p31"/>
          <p:cNvSpPr txBox="1">
            <a:spLocks noGrp="1"/>
          </p:cNvSpPr>
          <p:nvPr>
            <p:ph type="title" idx="2"/>
          </p:nvPr>
        </p:nvSpPr>
        <p:spPr>
          <a:xfrm>
            <a:off x="4903076" y="2401725"/>
            <a:ext cx="3202500" cy="1155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dk1"/>
              </a:buClr>
              <a:buSzPts val="5600"/>
              <a:buNone/>
              <a:defRPr/>
            </a:lvl1pPr>
            <a:lvl2pPr lvl="1">
              <a:spcBef>
                <a:spcPts val="0"/>
              </a:spcBef>
              <a:spcAft>
                <a:spcPts val="0"/>
              </a:spcAft>
              <a:buClr>
                <a:schemeClr val="dk1"/>
              </a:buClr>
              <a:buSzPts val="5600"/>
              <a:buNone/>
              <a:defRPr>
                <a:solidFill>
                  <a:schemeClr val="dk1"/>
                </a:solidFill>
              </a:defRPr>
            </a:lvl2pPr>
            <a:lvl3pPr lvl="2">
              <a:spcBef>
                <a:spcPts val="0"/>
              </a:spcBef>
              <a:spcAft>
                <a:spcPts val="0"/>
              </a:spcAft>
              <a:buClr>
                <a:schemeClr val="dk1"/>
              </a:buClr>
              <a:buSzPts val="5600"/>
              <a:buNone/>
              <a:defRPr>
                <a:solidFill>
                  <a:schemeClr val="dk1"/>
                </a:solidFill>
              </a:defRPr>
            </a:lvl3pPr>
            <a:lvl4pPr lvl="3">
              <a:spcBef>
                <a:spcPts val="0"/>
              </a:spcBef>
              <a:spcAft>
                <a:spcPts val="0"/>
              </a:spcAft>
              <a:buClr>
                <a:schemeClr val="dk1"/>
              </a:buClr>
              <a:buSzPts val="5600"/>
              <a:buNone/>
              <a:defRPr>
                <a:solidFill>
                  <a:schemeClr val="dk1"/>
                </a:solidFill>
              </a:defRPr>
            </a:lvl4pPr>
            <a:lvl5pPr lvl="4">
              <a:spcBef>
                <a:spcPts val="0"/>
              </a:spcBef>
              <a:spcAft>
                <a:spcPts val="0"/>
              </a:spcAft>
              <a:buClr>
                <a:schemeClr val="dk1"/>
              </a:buClr>
              <a:buSzPts val="5600"/>
              <a:buNone/>
              <a:defRPr>
                <a:solidFill>
                  <a:schemeClr val="dk1"/>
                </a:solidFill>
              </a:defRPr>
            </a:lvl5pPr>
            <a:lvl6pPr lvl="5">
              <a:spcBef>
                <a:spcPts val="0"/>
              </a:spcBef>
              <a:spcAft>
                <a:spcPts val="0"/>
              </a:spcAft>
              <a:buClr>
                <a:schemeClr val="dk1"/>
              </a:buClr>
              <a:buSzPts val="5600"/>
              <a:buNone/>
              <a:defRPr>
                <a:solidFill>
                  <a:schemeClr val="dk1"/>
                </a:solidFill>
              </a:defRPr>
            </a:lvl6pPr>
            <a:lvl7pPr lvl="6">
              <a:spcBef>
                <a:spcPts val="0"/>
              </a:spcBef>
              <a:spcAft>
                <a:spcPts val="0"/>
              </a:spcAft>
              <a:buClr>
                <a:schemeClr val="dk1"/>
              </a:buClr>
              <a:buSzPts val="5600"/>
              <a:buNone/>
              <a:defRPr>
                <a:solidFill>
                  <a:schemeClr val="dk1"/>
                </a:solidFill>
              </a:defRPr>
            </a:lvl7pPr>
            <a:lvl8pPr lvl="7">
              <a:spcBef>
                <a:spcPts val="0"/>
              </a:spcBef>
              <a:spcAft>
                <a:spcPts val="0"/>
              </a:spcAft>
              <a:buClr>
                <a:schemeClr val="dk1"/>
              </a:buClr>
              <a:buSzPts val="5600"/>
              <a:buNone/>
              <a:defRPr>
                <a:solidFill>
                  <a:schemeClr val="dk1"/>
                </a:solidFill>
              </a:defRPr>
            </a:lvl8pPr>
            <a:lvl9pPr lvl="8">
              <a:spcBef>
                <a:spcPts val="0"/>
              </a:spcBef>
              <a:spcAft>
                <a:spcPts val="0"/>
              </a:spcAft>
              <a:buClr>
                <a:schemeClr val="dk1"/>
              </a:buClr>
              <a:buSzPts val="5600"/>
              <a:buNone/>
              <a:defRPr>
                <a:solidFill>
                  <a:schemeClr val="dk1"/>
                </a:solidFill>
              </a:defRPr>
            </a:lvl9pPr>
          </a:lstStyle>
          <a:p>
            <a:endParaRPr/>
          </a:p>
        </p:txBody>
      </p:sp>
      <p:sp>
        <p:nvSpPr>
          <p:cNvPr id="336" name="Google Shape;336;p31"/>
          <p:cNvSpPr txBox="1">
            <a:spLocks noGrp="1"/>
          </p:cNvSpPr>
          <p:nvPr>
            <p:ph type="body" idx="3"/>
          </p:nvPr>
        </p:nvSpPr>
        <p:spPr>
          <a:xfrm>
            <a:off x="4934450" y="3508475"/>
            <a:ext cx="3202500" cy="13767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dk1"/>
              </a:buClr>
              <a:buSzPts val="1100"/>
              <a:buChar char="●"/>
              <a:defRPr/>
            </a:lvl1pPr>
            <a:lvl2pPr marL="914400" lvl="1" indent="-298450">
              <a:spcBef>
                <a:spcPts val="0"/>
              </a:spcBef>
              <a:spcAft>
                <a:spcPts val="0"/>
              </a:spcAft>
              <a:buClr>
                <a:schemeClr val="dk1"/>
              </a:buClr>
              <a:buSzPts val="1100"/>
              <a:buChar char="○"/>
              <a:defRPr/>
            </a:lvl2pPr>
            <a:lvl3pPr marL="1371600" lvl="2" indent="-298450">
              <a:spcBef>
                <a:spcPts val="0"/>
              </a:spcBef>
              <a:spcAft>
                <a:spcPts val="0"/>
              </a:spcAft>
              <a:buClr>
                <a:schemeClr val="dk1"/>
              </a:buClr>
              <a:buSzPts val="1100"/>
              <a:buChar char="■"/>
              <a:defRPr/>
            </a:lvl3pPr>
            <a:lvl4pPr marL="1828800" lvl="3" indent="-298450">
              <a:spcBef>
                <a:spcPts val="0"/>
              </a:spcBef>
              <a:spcAft>
                <a:spcPts val="0"/>
              </a:spcAft>
              <a:buClr>
                <a:schemeClr val="dk1"/>
              </a:buClr>
              <a:buSzPts val="1100"/>
              <a:buChar char="●"/>
              <a:defRPr/>
            </a:lvl4pPr>
            <a:lvl5pPr marL="2286000" lvl="4" indent="-298450">
              <a:spcBef>
                <a:spcPts val="0"/>
              </a:spcBef>
              <a:spcAft>
                <a:spcPts val="0"/>
              </a:spcAft>
              <a:buClr>
                <a:schemeClr val="dk1"/>
              </a:buClr>
              <a:buSzPts val="1100"/>
              <a:buChar char="○"/>
              <a:defRPr/>
            </a:lvl5pPr>
            <a:lvl6pPr marL="2743200" lvl="5" indent="-298450">
              <a:spcBef>
                <a:spcPts val="0"/>
              </a:spcBef>
              <a:spcAft>
                <a:spcPts val="0"/>
              </a:spcAft>
              <a:buClr>
                <a:schemeClr val="dk1"/>
              </a:buClr>
              <a:buSzPts val="1100"/>
              <a:buChar char="■"/>
              <a:defRPr/>
            </a:lvl6pPr>
            <a:lvl7pPr marL="3200400" lvl="6" indent="-298450">
              <a:spcBef>
                <a:spcPts val="0"/>
              </a:spcBef>
              <a:spcAft>
                <a:spcPts val="0"/>
              </a:spcAft>
              <a:buClr>
                <a:schemeClr val="dk1"/>
              </a:buClr>
              <a:buSzPts val="1100"/>
              <a:buChar char="●"/>
              <a:defRPr/>
            </a:lvl7pPr>
            <a:lvl8pPr marL="3657600" lvl="7" indent="-298450">
              <a:spcBef>
                <a:spcPts val="0"/>
              </a:spcBef>
              <a:spcAft>
                <a:spcPts val="0"/>
              </a:spcAft>
              <a:buClr>
                <a:schemeClr val="dk1"/>
              </a:buClr>
              <a:buSzPts val="1100"/>
              <a:buChar char="○"/>
              <a:defRPr/>
            </a:lvl8pPr>
            <a:lvl9pPr marL="4114800" lvl="8" indent="-298450">
              <a:spcBef>
                <a:spcPts val="0"/>
              </a:spcBef>
              <a:spcAft>
                <a:spcPts val="0"/>
              </a:spcAft>
              <a:buClr>
                <a:schemeClr val="dk1"/>
              </a:buClr>
              <a:buSzPts val="1100"/>
              <a:buChar char="■"/>
              <a:defRPr/>
            </a:lvl9pPr>
          </a:lstStyle>
          <a:p>
            <a:endParaRPr/>
          </a:p>
        </p:txBody>
      </p:sp>
      <p:sp>
        <p:nvSpPr>
          <p:cNvPr id="337" name="Google Shape;337;p31"/>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txBox="1">
            <a:spLocks noGrp="1"/>
          </p:cNvSpPr>
          <p:nvPr>
            <p:ph type="subTitle" idx="4"/>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39" name="Google Shape;339;p31"/>
          <p:cNvSpPr txBox="1">
            <a:spLocks noGrp="1"/>
          </p:cNvSpPr>
          <p:nvPr>
            <p:ph type="subTitle" idx="5"/>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40" name="Google Shape;340;p31"/>
          <p:cNvSpPr txBox="1">
            <a:spLocks noGrp="1"/>
          </p:cNvSpPr>
          <p:nvPr>
            <p:ph type="subTitle" idx="6"/>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Quote 1">
  <p:cSld name="CUSTOM_2_1_1_1_1_1_2_1">
    <p:spTree>
      <p:nvGrpSpPr>
        <p:cNvPr id="1" name="Shape 341"/>
        <p:cNvGrpSpPr/>
        <p:nvPr/>
      </p:nvGrpSpPr>
      <p:grpSpPr>
        <a:xfrm>
          <a:off x="0" y="0"/>
          <a:ext cx="0" cy="0"/>
          <a:chOff x="0" y="0"/>
          <a:chExt cx="0" cy="0"/>
        </a:xfrm>
      </p:grpSpPr>
      <p:sp>
        <p:nvSpPr>
          <p:cNvPr id="342" name="Google Shape;342;p32"/>
          <p:cNvSpPr txBox="1"/>
          <p:nvPr/>
        </p:nvSpPr>
        <p:spPr>
          <a:xfrm>
            <a:off x="91634" y="-352519"/>
            <a:ext cx="3167400" cy="57258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 sz="40000">
                <a:solidFill>
                  <a:schemeClr val="accent1"/>
                </a:solidFill>
                <a:latin typeface="Unbounded"/>
                <a:ea typeface="Unbounded"/>
                <a:cs typeface="Unbounded"/>
                <a:sym typeface="Unbounded"/>
              </a:rPr>
              <a:t>“</a:t>
            </a:r>
            <a:endParaRPr sz="40000">
              <a:solidFill>
                <a:schemeClr val="accent1"/>
              </a:solidFill>
              <a:latin typeface="Unbounded"/>
              <a:ea typeface="Unbounded"/>
              <a:cs typeface="Unbounded"/>
              <a:sym typeface="Unbounded"/>
            </a:endParaRPr>
          </a:p>
        </p:txBody>
      </p:sp>
      <p:sp>
        <p:nvSpPr>
          <p:cNvPr id="343" name="Google Shape;343;p32"/>
          <p:cNvSpPr txBox="1">
            <a:spLocks noGrp="1"/>
          </p:cNvSpPr>
          <p:nvPr>
            <p:ph type="subTitle" idx="1"/>
          </p:nvPr>
        </p:nvSpPr>
        <p:spPr>
          <a:xfrm>
            <a:off x="698675" y="1292550"/>
            <a:ext cx="7746600" cy="2558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lt1"/>
              </a:buClr>
              <a:buSzPts val="5600"/>
              <a:buNone/>
              <a:defRPr sz="5600">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344" name="Google Shape;344;p32"/>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46" name="Google Shape;346;p32"/>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47" name="Google Shape;347;p32"/>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Quote 2">
  <p:cSld name="CUSTOM_2_1_1_1_1_1_2_1_1">
    <p:spTree>
      <p:nvGrpSpPr>
        <p:cNvPr id="1" name="Shape 348"/>
        <p:cNvGrpSpPr/>
        <p:nvPr/>
      </p:nvGrpSpPr>
      <p:grpSpPr>
        <a:xfrm>
          <a:off x="0" y="0"/>
          <a:ext cx="0" cy="0"/>
          <a:chOff x="0" y="0"/>
          <a:chExt cx="0" cy="0"/>
        </a:xfrm>
      </p:grpSpPr>
      <p:sp>
        <p:nvSpPr>
          <p:cNvPr id="349" name="Google Shape;349;p33"/>
          <p:cNvSpPr/>
          <p:nvPr/>
        </p:nvSpPr>
        <p:spPr>
          <a:xfrm>
            <a:off x="565225" y="157000"/>
            <a:ext cx="8394600" cy="4218300"/>
          </a:xfrm>
          <a:prstGeom prst="wedgeRectCallout">
            <a:avLst>
              <a:gd name="adj1" fmla="val -33264"/>
              <a:gd name="adj2" fmla="val 63432"/>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0" name="Google Shape;350;p33"/>
          <p:cNvSpPr txBox="1"/>
          <p:nvPr/>
        </p:nvSpPr>
        <p:spPr>
          <a:xfrm>
            <a:off x="717625" y="78725"/>
            <a:ext cx="1926000" cy="43407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 sz="30000">
                <a:solidFill>
                  <a:schemeClr val="lt1"/>
                </a:solidFill>
                <a:latin typeface="Unbounded"/>
                <a:ea typeface="Unbounded"/>
                <a:cs typeface="Unbounded"/>
                <a:sym typeface="Unbounded"/>
              </a:rPr>
              <a:t>“</a:t>
            </a:r>
            <a:endParaRPr sz="30000">
              <a:solidFill>
                <a:schemeClr val="lt1"/>
              </a:solidFill>
              <a:latin typeface="Unbounded"/>
              <a:ea typeface="Unbounded"/>
              <a:cs typeface="Unbounded"/>
              <a:sym typeface="Unbounded"/>
            </a:endParaRPr>
          </a:p>
        </p:txBody>
      </p:sp>
      <p:sp>
        <p:nvSpPr>
          <p:cNvPr id="351" name="Google Shape;351;p33"/>
          <p:cNvSpPr txBox="1">
            <a:spLocks noGrp="1"/>
          </p:cNvSpPr>
          <p:nvPr>
            <p:ph type="subTitle" idx="1"/>
          </p:nvPr>
        </p:nvSpPr>
        <p:spPr>
          <a:xfrm>
            <a:off x="2643625" y="454150"/>
            <a:ext cx="6090000" cy="36420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chemeClr val="dk1"/>
              </a:buClr>
              <a:buSzPts val="3600"/>
              <a:buNone/>
              <a:defRPr sz="3600"/>
            </a:lvl1pPr>
            <a:lvl2pPr lvl="1">
              <a:spcBef>
                <a:spcPts val="0"/>
              </a:spcBef>
              <a:spcAft>
                <a:spcPts val="0"/>
              </a:spcAft>
              <a:buClr>
                <a:schemeClr val="dk1"/>
              </a:buClr>
              <a:buSzPts val="3600"/>
              <a:buNone/>
              <a:defRPr sz="3600">
                <a:solidFill>
                  <a:schemeClr val="dk1"/>
                </a:solidFill>
              </a:defRPr>
            </a:lvl2pPr>
            <a:lvl3pPr lvl="2">
              <a:spcBef>
                <a:spcPts val="0"/>
              </a:spcBef>
              <a:spcAft>
                <a:spcPts val="0"/>
              </a:spcAft>
              <a:buClr>
                <a:schemeClr val="dk1"/>
              </a:buClr>
              <a:buSzPts val="3600"/>
              <a:buNone/>
              <a:defRPr sz="3600">
                <a:solidFill>
                  <a:schemeClr val="dk1"/>
                </a:solidFill>
              </a:defRPr>
            </a:lvl3pPr>
            <a:lvl4pPr lvl="3">
              <a:spcBef>
                <a:spcPts val="0"/>
              </a:spcBef>
              <a:spcAft>
                <a:spcPts val="0"/>
              </a:spcAft>
              <a:buClr>
                <a:schemeClr val="dk1"/>
              </a:buClr>
              <a:buSzPts val="3600"/>
              <a:buNone/>
              <a:defRPr sz="3600">
                <a:solidFill>
                  <a:schemeClr val="dk1"/>
                </a:solidFill>
              </a:defRPr>
            </a:lvl4pPr>
            <a:lvl5pPr lvl="4">
              <a:spcBef>
                <a:spcPts val="0"/>
              </a:spcBef>
              <a:spcAft>
                <a:spcPts val="0"/>
              </a:spcAft>
              <a:buClr>
                <a:schemeClr val="dk1"/>
              </a:buClr>
              <a:buSzPts val="3600"/>
              <a:buNone/>
              <a:defRPr sz="3600">
                <a:solidFill>
                  <a:schemeClr val="dk1"/>
                </a:solidFill>
              </a:defRPr>
            </a:lvl5pPr>
            <a:lvl6pPr lvl="5">
              <a:spcBef>
                <a:spcPts val="0"/>
              </a:spcBef>
              <a:spcAft>
                <a:spcPts val="0"/>
              </a:spcAft>
              <a:buClr>
                <a:schemeClr val="dk1"/>
              </a:buClr>
              <a:buSzPts val="3600"/>
              <a:buNone/>
              <a:defRPr sz="3600">
                <a:solidFill>
                  <a:schemeClr val="dk1"/>
                </a:solidFill>
              </a:defRPr>
            </a:lvl6pPr>
            <a:lvl7pPr lvl="6">
              <a:spcBef>
                <a:spcPts val="0"/>
              </a:spcBef>
              <a:spcAft>
                <a:spcPts val="0"/>
              </a:spcAft>
              <a:buClr>
                <a:schemeClr val="dk1"/>
              </a:buClr>
              <a:buSzPts val="3600"/>
              <a:buNone/>
              <a:defRPr sz="3600">
                <a:solidFill>
                  <a:schemeClr val="dk1"/>
                </a:solidFill>
              </a:defRPr>
            </a:lvl7pPr>
            <a:lvl8pPr lvl="7">
              <a:spcBef>
                <a:spcPts val="0"/>
              </a:spcBef>
              <a:spcAft>
                <a:spcPts val="0"/>
              </a:spcAft>
              <a:buClr>
                <a:schemeClr val="dk1"/>
              </a:buClr>
              <a:buSzPts val="3600"/>
              <a:buNone/>
              <a:defRPr sz="3600">
                <a:solidFill>
                  <a:schemeClr val="dk1"/>
                </a:solidFill>
              </a:defRPr>
            </a:lvl8pPr>
            <a:lvl9pPr lvl="8">
              <a:spcBef>
                <a:spcPts val="0"/>
              </a:spcBef>
              <a:spcAft>
                <a:spcPts val="0"/>
              </a:spcAft>
              <a:buClr>
                <a:schemeClr val="dk1"/>
              </a:buClr>
              <a:buSzPts val="3600"/>
              <a:buNone/>
              <a:defRPr sz="3600">
                <a:solidFill>
                  <a:schemeClr val="dk1"/>
                </a:solidFill>
              </a:defRPr>
            </a:lvl9pPr>
          </a:lstStyle>
          <a:p>
            <a:endParaRPr/>
          </a:p>
        </p:txBody>
      </p:sp>
      <p:sp>
        <p:nvSpPr>
          <p:cNvPr id="352" name="Google Shape;352;p33"/>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3"/>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54" name="Google Shape;354;p33"/>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55" name="Google Shape;355;p33"/>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Quote 3">
  <p:cSld name="CUSTOM_2_1_1_1_1_1_2_1_1_1">
    <p:spTree>
      <p:nvGrpSpPr>
        <p:cNvPr id="1" name="Shape 356"/>
        <p:cNvGrpSpPr/>
        <p:nvPr/>
      </p:nvGrpSpPr>
      <p:grpSpPr>
        <a:xfrm>
          <a:off x="0" y="0"/>
          <a:ext cx="0" cy="0"/>
          <a:chOff x="0" y="0"/>
          <a:chExt cx="0" cy="0"/>
        </a:xfrm>
      </p:grpSpPr>
      <p:sp>
        <p:nvSpPr>
          <p:cNvPr id="357" name="Google Shape;357;p34"/>
          <p:cNvSpPr/>
          <p:nvPr/>
        </p:nvSpPr>
        <p:spPr>
          <a:xfrm>
            <a:off x="565225" y="157000"/>
            <a:ext cx="8394600" cy="4218300"/>
          </a:xfrm>
          <a:prstGeom prst="wedgeRectCallout">
            <a:avLst>
              <a:gd name="adj1" fmla="val -33264"/>
              <a:gd name="adj2" fmla="val 63432"/>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8" name="Google Shape;358;p34"/>
          <p:cNvSpPr txBox="1"/>
          <p:nvPr/>
        </p:nvSpPr>
        <p:spPr>
          <a:xfrm>
            <a:off x="717625" y="78725"/>
            <a:ext cx="1926000" cy="43407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 sz="30000">
                <a:solidFill>
                  <a:schemeClr val="lt1"/>
                </a:solidFill>
                <a:latin typeface="Unbounded"/>
                <a:ea typeface="Unbounded"/>
                <a:cs typeface="Unbounded"/>
                <a:sym typeface="Unbounded"/>
              </a:rPr>
              <a:t>“</a:t>
            </a:r>
            <a:endParaRPr sz="30000">
              <a:solidFill>
                <a:schemeClr val="lt1"/>
              </a:solidFill>
              <a:latin typeface="Unbounded"/>
              <a:ea typeface="Unbounded"/>
              <a:cs typeface="Unbounded"/>
              <a:sym typeface="Unbounded"/>
            </a:endParaRPr>
          </a:p>
        </p:txBody>
      </p:sp>
      <p:sp>
        <p:nvSpPr>
          <p:cNvPr id="359" name="Google Shape;359;p34"/>
          <p:cNvSpPr txBox="1">
            <a:spLocks noGrp="1"/>
          </p:cNvSpPr>
          <p:nvPr>
            <p:ph type="subTitle" idx="1"/>
          </p:nvPr>
        </p:nvSpPr>
        <p:spPr>
          <a:xfrm>
            <a:off x="2643625" y="454150"/>
            <a:ext cx="6090000" cy="36420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chemeClr val="dk1"/>
              </a:buClr>
              <a:buSzPts val="3600"/>
              <a:buNone/>
              <a:defRPr sz="3600"/>
            </a:lvl1pPr>
            <a:lvl2pPr lvl="1">
              <a:spcBef>
                <a:spcPts val="0"/>
              </a:spcBef>
              <a:spcAft>
                <a:spcPts val="0"/>
              </a:spcAft>
              <a:buClr>
                <a:schemeClr val="dk1"/>
              </a:buClr>
              <a:buSzPts val="3600"/>
              <a:buNone/>
              <a:defRPr sz="3600">
                <a:solidFill>
                  <a:schemeClr val="dk1"/>
                </a:solidFill>
              </a:defRPr>
            </a:lvl2pPr>
            <a:lvl3pPr lvl="2">
              <a:spcBef>
                <a:spcPts val="0"/>
              </a:spcBef>
              <a:spcAft>
                <a:spcPts val="0"/>
              </a:spcAft>
              <a:buClr>
                <a:schemeClr val="dk1"/>
              </a:buClr>
              <a:buSzPts val="3600"/>
              <a:buNone/>
              <a:defRPr sz="3600">
                <a:solidFill>
                  <a:schemeClr val="dk1"/>
                </a:solidFill>
              </a:defRPr>
            </a:lvl3pPr>
            <a:lvl4pPr lvl="3">
              <a:spcBef>
                <a:spcPts val="0"/>
              </a:spcBef>
              <a:spcAft>
                <a:spcPts val="0"/>
              </a:spcAft>
              <a:buClr>
                <a:schemeClr val="dk1"/>
              </a:buClr>
              <a:buSzPts val="3600"/>
              <a:buNone/>
              <a:defRPr sz="3600">
                <a:solidFill>
                  <a:schemeClr val="dk1"/>
                </a:solidFill>
              </a:defRPr>
            </a:lvl4pPr>
            <a:lvl5pPr lvl="4">
              <a:spcBef>
                <a:spcPts val="0"/>
              </a:spcBef>
              <a:spcAft>
                <a:spcPts val="0"/>
              </a:spcAft>
              <a:buClr>
                <a:schemeClr val="dk1"/>
              </a:buClr>
              <a:buSzPts val="3600"/>
              <a:buNone/>
              <a:defRPr sz="3600">
                <a:solidFill>
                  <a:schemeClr val="dk1"/>
                </a:solidFill>
              </a:defRPr>
            </a:lvl5pPr>
            <a:lvl6pPr lvl="5">
              <a:spcBef>
                <a:spcPts val="0"/>
              </a:spcBef>
              <a:spcAft>
                <a:spcPts val="0"/>
              </a:spcAft>
              <a:buClr>
                <a:schemeClr val="dk1"/>
              </a:buClr>
              <a:buSzPts val="3600"/>
              <a:buNone/>
              <a:defRPr sz="3600">
                <a:solidFill>
                  <a:schemeClr val="dk1"/>
                </a:solidFill>
              </a:defRPr>
            </a:lvl6pPr>
            <a:lvl7pPr lvl="6">
              <a:spcBef>
                <a:spcPts val="0"/>
              </a:spcBef>
              <a:spcAft>
                <a:spcPts val="0"/>
              </a:spcAft>
              <a:buClr>
                <a:schemeClr val="dk1"/>
              </a:buClr>
              <a:buSzPts val="3600"/>
              <a:buNone/>
              <a:defRPr sz="3600">
                <a:solidFill>
                  <a:schemeClr val="dk1"/>
                </a:solidFill>
              </a:defRPr>
            </a:lvl7pPr>
            <a:lvl8pPr lvl="7">
              <a:spcBef>
                <a:spcPts val="0"/>
              </a:spcBef>
              <a:spcAft>
                <a:spcPts val="0"/>
              </a:spcAft>
              <a:buClr>
                <a:schemeClr val="dk1"/>
              </a:buClr>
              <a:buSzPts val="3600"/>
              <a:buNone/>
              <a:defRPr sz="3600">
                <a:solidFill>
                  <a:schemeClr val="dk1"/>
                </a:solidFill>
              </a:defRPr>
            </a:lvl8pPr>
            <a:lvl9pPr lvl="8">
              <a:spcBef>
                <a:spcPts val="0"/>
              </a:spcBef>
              <a:spcAft>
                <a:spcPts val="0"/>
              </a:spcAft>
              <a:buClr>
                <a:schemeClr val="dk1"/>
              </a:buClr>
              <a:buSzPts val="3600"/>
              <a:buNone/>
              <a:defRPr sz="3600">
                <a:solidFill>
                  <a:schemeClr val="dk1"/>
                </a:solidFill>
              </a:defRPr>
            </a:lvl9pPr>
          </a:lstStyle>
          <a:p>
            <a:endParaRPr/>
          </a:p>
        </p:txBody>
      </p:sp>
      <p:sp>
        <p:nvSpPr>
          <p:cNvPr id="360" name="Google Shape;360;p34"/>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4"/>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62" name="Google Shape;362;p34"/>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63" name="Google Shape;363;p34"/>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3 sections">
  <p:cSld name="CUSTOM_2_1_1_1_1_1_2_1_2_1">
    <p:spTree>
      <p:nvGrpSpPr>
        <p:cNvPr id="1" name="Shape 364"/>
        <p:cNvGrpSpPr/>
        <p:nvPr/>
      </p:nvGrpSpPr>
      <p:grpSpPr>
        <a:xfrm>
          <a:off x="0" y="0"/>
          <a:ext cx="0" cy="0"/>
          <a:chOff x="0" y="0"/>
          <a:chExt cx="0" cy="0"/>
        </a:xfrm>
      </p:grpSpPr>
      <p:sp>
        <p:nvSpPr>
          <p:cNvPr id="365" name="Google Shape;365;p35"/>
          <p:cNvSpPr txBox="1">
            <a:spLocks noGrp="1"/>
          </p:cNvSpPr>
          <p:nvPr>
            <p:ph type="body" idx="1"/>
          </p:nvPr>
        </p:nvSpPr>
        <p:spPr>
          <a:xfrm>
            <a:off x="1043825" y="3013059"/>
            <a:ext cx="2161800" cy="8472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66" name="Google Shape;366;p35"/>
          <p:cNvSpPr txBox="1">
            <a:spLocks noGrp="1"/>
          </p:cNvSpPr>
          <p:nvPr>
            <p:ph type="title"/>
          </p:nvPr>
        </p:nvSpPr>
        <p:spPr>
          <a:xfrm>
            <a:off x="328350" y="160550"/>
            <a:ext cx="8487300" cy="1481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5600"/>
              <a:buNone/>
              <a:defRPr>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a:endParaRPr/>
          </a:p>
        </p:txBody>
      </p:sp>
      <p:sp>
        <p:nvSpPr>
          <p:cNvPr id="367" name="Google Shape;367;p35"/>
          <p:cNvSpPr/>
          <p:nvPr/>
        </p:nvSpPr>
        <p:spPr>
          <a:xfrm>
            <a:off x="1842125" y="2085075"/>
            <a:ext cx="565200" cy="423900"/>
          </a:xfrm>
          <a:prstGeom prst="parallelogram">
            <a:avLst>
              <a:gd name="adj" fmla="val 25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8" name="Google Shape;368;p35"/>
          <p:cNvSpPr/>
          <p:nvPr/>
        </p:nvSpPr>
        <p:spPr>
          <a:xfrm>
            <a:off x="4490425" y="2029575"/>
            <a:ext cx="534900" cy="534900"/>
          </a:xfrm>
          <a:prstGeom prst="diamond">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9" name="Google Shape;369;p35"/>
          <p:cNvSpPr/>
          <p:nvPr/>
        </p:nvSpPr>
        <p:spPr>
          <a:xfrm rot="2700000">
            <a:off x="7215267" y="2132761"/>
            <a:ext cx="379716" cy="459478"/>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0" name="Google Shape;370;p35"/>
          <p:cNvSpPr txBox="1">
            <a:spLocks noGrp="1"/>
          </p:cNvSpPr>
          <p:nvPr>
            <p:ph type="subTitle" idx="2"/>
          </p:nvPr>
        </p:nvSpPr>
        <p:spPr>
          <a:xfrm>
            <a:off x="1043825" y="2547008"/>
            <a:ext cx="2161800" cy="503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371" name="Google Shape;371;p35"/>
          <p:cNvSpPr txBox="1">
            <a:spLocks noGrp="1"/>
          </p:cNvSpPr>
          <p:nvPr>
            <p:ph type="body" idx="3"/>
          </p:nvPr>
        </p:nvSpPr>
        <p:spPr>
          <a:xfrm>
            <a:off x="3676975" y="3013059"/>
            <a:ext cx="2161800" cy="8472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72" name="Google Shape;372;p35"/>
          <p:cNvSpPr txBox="1">
            <a:spLocks noGrp="1"/>
          </p:cNvSpPr>
          <p:nvPr>
            <p:ph type="subTitle" idx="4"/>
          </p:nvPr>
        </p:nvSpPr>
        <p:spPr>
          <a:xfrm>
            <a:off x="3676975" y="2547008"/>
            <a:ext cx="2161800" cy="503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373" name="Google Shape;373;p35"/>
          <p:cNvSpPr txBox="1">
            <a:spLocks noGrp="1"/>
          </p:cNvSpPr>
          <p:nvPr>
            <p:ph type="body" idx="5"/>
          </p:nvPr>
        </p:nvSpPr>
        <p:spPr>
          <a:xfrm>
            <a:off x="6324225" y="3013059"/>
            <a:ext cx="2161800" cy="8472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74" name="Google Shape;374;p35"/>
          <p:cNvSpPr txBox="1">
            <a:spLocks noGrp="1"/>
          </p:cNvSpPr>
          <p:nvPr>
            <p:ph type="subTitle" idx="6"/>
          </p:nvPr>
        </p:nvSpPr>
        <p:spPr>
          <a:xfrm>
            <a:off x="6324225" y="2547008"/>
            <a:ext cx="2161800" cy="503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375" name="Google Shape;375;p35"/>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5"/>
          <p:cNvSpPr txBox="1">
            <a:spLocks noGrp="1"/>
          </p:cNvSpPr>
          <p:nvPr>
            <p:ph type="subTitle" idx="7"/>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77" name="Google Shape;377;p35"/>
          <p:cNvSpPr txBox="1">
            <a:spLocks noGrp="1"/>
          </p:cNvSpPr>
          <p:nvPr>
            <p:ph type="subTitle" idx="8"/>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378" name="Google Shape;378;p35"/>
          <p:cNvSpPr txBox="1">
            <a:spLocks noGrp="1"/>
          </p:cNvSpPr>
          <p:nvPr>
            <p:ph type="subTitle" idx="9"/>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Diagram">
  <p:cSld name="CUSTOM_2_1_1_1_1_1_2_1_2_1_1">
    <p:spTree>
      <p:nvGrpSpPr>
        <p:cNvPr id="1" name="Shape 379"/>
        <p:cNvGrpSpPr/>
        <p:nvPr/>
      </p:nvGrpSpPr>
      <p:grpSpPr>
        <a:xfrm>
          <a:off x="0" y="0"/>
          <a:ext cx="0" cy="0"/>
          <a:chOff x="0" y="0"/>
          <a:chExt cx="0" cy="0"/>
        </a:xfrm>
      </p:grpSpPr>
      <p:sp>
        <p:nvSpPr>
          <p:cNvPr id="380" name="Google Shape;380;p36"/>
          <p:cNvSpPr txBox="1">
            <a:spLocks noGrp="1"/>
          </p:cNvSpPr>
          <p:nvPr>
            <p:ph type="title"/>
          </p:nvPr>
        </p:nvSpPr>
        <p:spPr>
          <a:xfrm>
            <a:off x="488375" y="208325"/>
            <a:ext cx="3591900" cy="78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sz="1800">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a:endParaRPr/>
          </a:p>
        </p:txBody>
      </p:sp>
      <p:cxnSp>
        <p:nvCxnSpPr>
          <p:cNvPr id="381" name="Google Shape;381;p36"/>
          <p:cNvCxnSpPr/>
          <p:nvPr/>
        </p:nvCxnSpPr>
        <p:spPr>
          <a:xfrm>
            <a:off x="4773100" y="761825"/>
            <a:ext cx="0" cy="3698100"/>
          </a:xfrm>
          <a:prstGeom prst="straightConnector1">
            <a:avLst/>
          </a:prstGeom>
          <a:noFill/>
          <a:ln w="9525" cap="flat" cmpd="sng">
            <a:solidFill>
              <a:schemeClr val="lt1"/>
            </a:solidFill>
            <a:prstDash val="solid"/>
            <a:round/>
            <a:headEnd type="triangle" w="med" len="med"/>
            <a:tailEnd type="triangle" w="med" len="med"/>
          </a:ln>
        </p:spPr>
      </p:cxnSp>
      <p:cxnSp>
        <p:nvCxnSpPr>
          <p:cNvPr id="382" name="Google Shape;382;p36"/>
          <p:cNvCxnSpPr/>
          <p:nvPr/>
        </p:nvCxnSpPr>
        <p:spPr>
          <a:xfrm>
            <a:off x="1009900" y="2470625"/>
            <a:ext cx="7526400" cy="0"/>
          </a:xfrm>
          <a:prstGeom prst="straightConnector1">
            <a:avLst/>
          </a:prstGeom>
          <a:noFill/>
          <a:ln w="9525" cap="flat" cmpd="sng">
            <a:solidFill>
              <a:schemeClr val="lt1"/>
            </a:solidFill>
            <a:prstDash val="solid"/>
            <a:round/>
            <a:headEnd type="triangle" w="med" len="med"/>
            <a:tailEnd type="triangle" w="med" len="med"/>
          </a:ln>
        </p:spPr>
      </p:cxnSp>
      <p:sp>
        <p:nvSpPr>
          <p:cNvPr id="383" name="Google Shape;383;p36"/>
          <p:cNvSpPr>
            <a:spLocks noGrp="1"/>
          </p:cNvSpPr>
          <p:nvPr>
            <p:ph type="pic" idx="2"/>
          </p:nvPr>
        </p:nvSpPr>
        <p:spPr>
          <a:xfrm>
            <a:off x="1976010" y="868478"/>
            <a:ext cx="515100" cy="515100"/>
          </a:xfrm>
          <a:prstGeom prst="teardrop">
            <a:avLst>
              <a:gd name="adj" fmla="val 100000"/>
            </a:avLst>
          </a:prstGeom>
          <a:noFill/>
          <a:ln>
            <a:noFill/>
          </a:ln>
        </p:spPr>
      </p:sp>
      <p:sp>
        <p:nvSpPr>
          <p:cNvPr id="384" name="Google Shape;384;p36"/>
          <p:cNvSpPr>
            <a:spLocks noGrp="1"/>
          </p:cNvSpPr>
          <p:nvPr>
            <p:ph type="pic" idx="3"/>
          </p:nvPr>
        </p:nvSpPr>
        <p:spPr>
          <a:xfrm>
            <a:off x="7293297" y="3715450"/>
            <a:ext cx="627900" cy="627900"/>
          </a:xfrm>
          <a:prstGeom prst="diamond">
            <a:avLst/>
          </a:prstGeom>
          <a:noFill/>
          <a:ln>
            <a:noFill/>
          </a:ln>
        </p:spPr>
      </p:sp>
      <p:sp>
        <p:nvSpPr>
          <p:cNvPr id="385" name="Google Shape;385;p36"/>
          <p:cNvSpPr>
            <a:spLocks noGrp="1"/>
          </p:cNvSpPr>
          <p:nvPr>
            <p:ph type="pic" idx="4"/>
          </p:nvPr>
        </p:nvSpPr>
        <p:spPr>
          <a:xfrm>
            <a:off x="3876878" y="1617353"/>
            <a:ext cx="627900" cy="515100"/>
          </a:xfrm>
          <a:prstGeom prst="trapezoid">
            <a:avLst>
              <a:gd name="adj" fmla="val 12350"/>
            </a:avLst>
          </a:prstGeom>
          <a:noFill/>
          <a:ln>
            <a:noFill/>
          </a:ln>
        </p:spPr>
      </p:sp>
      <p:sp>
        <p:nvSpPr>
          <p:cNvPr id="386" name="Google Shape;386;p36"/>
          <p:cNvSpPr>
            <a:spLocks noGrp="1"/>
          </p:cNvSpPr>
          <p:nvPr>
            <p:ph type="pic" idx="5"/>
          </p:nvPr>
        </p:nvSpPr>
        <p:spPr>
          <a:xfrm>
            <a:off x="5406064" y="868478"/>
            <a:ext cx="657600" cy="515100"/>
          </a:xfrm>
          <a:prstGeom prst="parallelogram">
            <a:avLst>
              <a:gd name="adj" fmla="val 25000"/>
            </a:avLst>
          </a:prstGeom>
          <a:noFill/>
          <a:ln>
            <a:noFill/>
          </a:ln>
        </p:spPr>
      </p:sp>
      <p:sp>
        <p:nvSpPr>
          <p:cNvPr id="387" name="Google Shape;387;p36"/>
          <p:cNvSpPr>
            <a:spLocks noGrp="1"/>
          </p:cNvSpPr>
          <p:nvPr>
            <p:ph type="pic" idx="6"/>
          </p:nvPr>
        </p:nvSpPr>
        <p:spPr>
          <a:xfrm>
            <a:off x="5061306" y="1656719"/>
            <a:ext cx="575700" cy="575700"/>
          </a:xfrm>
          <a:prstGeom prst="pentagon">
            <a:avLst>
              <a:gd name="hf" fmla="val 105146"/>
              <a:gd name="vf" fmla="val 110557"/>
            </a:avLst>
          </a:prstGeom>
          <a:noFill/>
          <a:ln>
            <a:noFill/>
          </a:ln>
        </p:spPr>
      </p:sp>
      <p:sp>
        <p:nvSpPr>
          <p:cNvPr id="388" name="Google Shape;388;p36"/>
          <p:cNvSpPr>
            <a:spLocks noGrp="1"/>
          </p:cNvSpPr>
          <p:nvPr>
            <p:ph type="pic" idx="7"/>
          </p:nvPr>
        </p:nvSpPr>
        <p:spPr>
          <a:xfrm>
            <a:off x="3140485" y="813462"/>
            <a:ext cx="515100" cy="515100"/>
          </a:xfrm>
          <a:prstGeom prst="octagon">
            <a:avLst>
              <a:gd name="adj" fmla="val 29289"/>
            </a:avLst>
          </a:prstGeom>
          <a:noFill/>
          <a:ln>
            <a:noFill/>
          </a:ln>
        </p:spPr>
      </p:sp>
      <p:sp>
        <p:nvSpPr>
          <p:cNvPr id="389" name="Google Shape;389;p36"/>
          <p:cNvSpPr>
            <a:spLocks noGrp="1"/>
          </p:cNvSpPr>
          <p:nvPr>
            <p:ph type="pic" idx="8"/>
          </p:nvPr>
        </p:nvSpPr>
        <p:spPr>
          <a:xfrm>
            <a:off x="3044407" y="3311287"/>
            <a:ext cx="515100" cy="515100"/>
          </a:xfrm>
          <a:prstGeom prst="teardrop">
            <a:avLst>
              <a:gd name="adj" fmla="val 100000"/>
            </a:avLst>
          </a:prstGeom>
          <a:noFill/>
          <a:ln>
            <a:noFill/>
          </a:ln>
        </p:spPr>
      </p:sp>
      <p:sp>
        <p:nvSpPr>
          <p:cNvPr id="390" name="Google Shape;390;p36"/>
          <p:cNvSpPr>
            <a:spLocks noGrp="1"/>
          </p:cNvSpPr>
          <p:nvPr>
            <p:ph type="pic" idx="9"/>
          </p:nvPr>
        </p:nvSpPr>
        <p:spPr>
          <a:xfrm>
            <a:off x="5235484" y="2756837"/>
            <a:ext cx="657600" cy="515100"/>
          </a:xfrm>
          <a:prstGeom prst="parallelogram">
            <a:avLst>
              <a:gd name="adj" fmla="val 25000"/>
            </a:avLst>
          </a:prstGeom>
          <a:noFill/>
          <a:ln>
            <a:noFill/>
          </a:ln>
        </p:spPr>
      </p:sp>
      <p:sp>
        <p:nvSpPr>
          <p:cNvPr id="391" name="Google Shape;391;p36"/>
          <p:cNvSpPr>
            <a:spLocks noGrp="1"/>
          </p:cNvSpPr>
          <p:nvPr>
            <p:ph type="pic" idx="13"/>
          </p:nvPr>
        </p:nvSpPr>
        <p:spPr>
          <a:xfrm>
            <a:off x="3735019" y="2611064"/>
            <a:ext cx="575700" cy="575700"/>
          </a:xfrm>
          <a:prstGeom prst="pentagon">
            <a:avLst>
              <a:gd name="hf" fmla="val 105146"/>
              <a:gd name="vf" fmla="val 110557"/>
            </a:avLst>
          </a:prstGeom>
          <a:noFill/>
          <a:ln>
            <a:noFill/>
          </a:ln>
        </p:spPr>
      </p:sp>
      <p:sp>
        <p:nvSpPr>
          <p:cNvPr id="392" name="Google Shape;392;p36"/>
          <p:cNvSpPr>
            <a:spLocks noGrp="1"/>
          </p:cNvSpPr>
          <p:nvPr>
            <p:ph type="pic" idx="14"/>
          </p:nvPr>
        </p:nvSpPr>
        <p:spPr>
          <a:xfrm>
            <a:off x="5986712" y="1687037"/>
            <a:ext cx="657600" cy="515100"/>
          </a:xfrm>
          <a:prstGeom prst="parallelogram">
            <a:avLst>
              <a:gd name="adj" fmla="val 25000"/>
            </a:avLst>
          </a:prstGeom>
          <a:noFill/>
          <a:ln>
            <a:noFill/>
          </a:ln>
        </p:spPr>
      </p:sp>
      <p:sp>
        <p:nvSpPr>
          <p:cNvPr id="393" name="Google Shape;393;p36"/>
          <p:cNvSpPr>
            <a:spLocks noGrp="1"/>
          </p:cNvSpPr>
          <p:nvPr>
            <p:ph type="pic" idx="15"/>
          </p:nvPr>
        </p:nvSpPr>
        <p:spPr>
          <a:xfrm>
            <a:off x="5986700" y="3473305"/>
            <a:ext cx="575700" cy="575700"/>
          </a:xfrm>
          <a:prstGeom prst="pentagon">
            <a:avLst>
              <a:gd name="hf" fmla="val 105146"/>
              <a:gd name="vf" fmla="val 110557"/>
            </a:avLst>
          </a:prstGeom>
          <a:noFill/>
          <a:ln>
            <a:noFill/>
          </a:ln>
        </p:spPr>
      </p:sp>
      <p:sp>
        <p:nvSpPr>
          <p:cNvPr id="394" name="Google Shape;394;p36"/>
          <p:cNvSpPr>
            <a:spLocks noGrp="1"/>
          </p:cNvSpPr>
          <p:nvPr>
            <p:ph type="pic" idx="16"/>
          </p:nvPr>
        </p:nvSpPr>
        <p:spPr>
          <a:xfrm>
            <a:off x="2182387" y="2641378"/>
            <a:ext cx="627900" cy="515100"/>
          </a:xfrm>
          <a:prstGeom prst="trapezoid">
            <a:avLst>
              <a:gd name="adj" fmla="val 12350"/>
            </a:avLst>
          </a:prstGeom>
          <a:noFill/>
          <a:ln>
            <a:noFill/>
          </a:ln>
        </p:spPr>
      </p:sp>
      <p:sp>
        <p:nvSpPr>
          <p:cNvPr id="395" name="Google Shape;395;p36"/>
          <p:cNvSpPr>
            <a:spLocks noGrp="1"/>
          </p:cNvSpPr>
          <p:nvPr>
            <p:ph type="pic" idx="17"/>
          </p:nvPr>
        </p:nvSpPr>
        <p:spPr>
          <a:xfrm>
            <a:off x="2571711" y="1675003"/>
            <a:ext cx="657600" cy="515100"/>
          </a:xfrm>
          <a:prstGeom prst="parallelogram">
            <a:avLst>
              <a:gd name="adj" fmla="val 25000"/>
            </a:avLst>
          </a:prstGeom>
          <a:noFill/>
          <a:ln>
            <a:noFill/>
          </a:ln>
        </p:spPr>
      </p:sp>
      <p:sp>
        <p:nvSpPr>
          <p:cNvPr id="396" name="Google Shape;396;p36"/>
          <p:cNvSpPr>
            <a:spLocks noGrp="1"/>
          </p:cNvSpPr>
          <p:nvPr>
            <p:ph type="pic" idx="18"/>
          </p:nvPr>
        </p:nvSpPr>
        <p:spPr>
          <a:xfrm>
            <a:off x="6778204" y="2796165"/>
            <a:ext cx="515100" cy="515100"/>
          </a:xfrm>
          <a:prstGeom prst="teardrop">
            <a:avLst>
              <a:gd name="adj" fmla="val 100000"/>
            </a:avLst>
          </a:prstGeom>
          <a:noFill/>
          <a:ln>
            <a:noFill/>
          </a:ln>
        </p:spPr>
      </p:sp>
      <p:sp>
        <p:nvSpPr>
          <p:cNvPr id="397" name="Google Shape;397;p36"/>
          <p:cNvSpPr>
            <a:spLocks noGrp="1"/>
          </p:cNvSpPr>
          <p:nvPr>
            <p:ph type="pic" idx="19"/>
          </p:nvPr>
        </p:nvSpPr>
        <p:spPr>
          <a:xfrm>
            <a:off x="4459150" y="3447212"/>
            <a:ext cx="627900" cy="627900"/>
          </a:xfrm>
          <a:prstGeom prst="diamond">
            <a:avLst/>
          </a:prstGeom>
          <a:noFill/>
          <a:ln>
            <a:noFill/>
          </a:ln>
        </p:spPr>
      </p:sp>
      <p:sp>
        <p:nvSpPr>
          <p:cNvPr id="398" name="Google Shape;398;p36"/>
          <p:cNvSpPr txBox="1">
            <a:spLocks noGrp="1"/>
          </p:cNvSpPr>
          <p:nvPr>
            <p:ph type="subTitle" idx="1"/>
          </p:nvPr>
        </p:nvSpPr>
        <p:spPr>
          <a:xfrm>
            <a:off x="347550" y="2132450"/>
            <a:ext cx="1429200" cy="32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399" name="Google Shape;399;p36"/>
          <p:cNvSpPr txBox="1">
            <a:spLocks noGrp="1"/>
          </p:cNvSpPr>
          <p:nvPr>
            <p:ph type="subTitle" idx="20"/>
          </p:nvPr>
        </p:nvSpPr>
        <p:spPr>
          <a:xfrm>
            <a:off x="7714800" y="2132450"/>
            <a:ext cx="1429200" cy="32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400" name="Google Shape;400;p36"/>
          <p:cNvSpPr txBox="1">
            <a:spLocks noGrp="1"/>
          </p:cNvSpPr>
          <p:nvPr>
            <p:ph type="subTitle" idx="21"/>
          </p:nvPr>
        </p:nvSpPr>
        <p:spPr>
          <a:xfrm>
            <a:off x="4059250" y="4459925"/>
            <a:ext cx="1429200" cy="32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401" name="Google Shape;401;p36"/>
          <p:cNvSpPr txBox="1">
            <a:spLocks noGrp="1"/>
          </p:cNvSpPr>
          <p:nvPr>
            <p:ph type="subTitle" idx="22"/>
          </p:nvPr>
        </p:nvSpPr>
        <p:spPr>
          <a:xfrm>
            <a:off x="4059250" y="436775"/>
            <a:ext cx="1429200" cy="32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402" name="Google Shape;402;p36"/>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6"/>
          <p:cNvSpPr txBox="1">
            <a:spLocks noGrp="1"/>
          </p:cNvSpPr>
          <p:nvPr>
            <p:ph type="subTitle" idx="23"/>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04" name="Google Shape;404;p36"/>
          <p:cNvSpPr txBox="1">
            <a:spLocks noGrp="1"/>
          </p:cNvSpPr>
          <p:nvPr>
            <p:ph type="subTitle" idx="24"/>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05" name="Google Shape;405;p36"/>
          <p:cNvSpPr txBox="1">
            <a:spLocks noGrp="1"/>
          </p:cNvSpPr>
          <p:nvPr>
            <p:ph type="subTitle" idx="25"/>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meline">
  <p:cSld name="CUSTOM_2_1_1_1_1_1_2_1_2_1_1_1">
    <p:spTree>
      <p:nvGrpSpPr>
        <p:cNvPr id="1" name="Shape 406"/>
        <p:cNvGrpSpPr/>
        <p:nvPr/>
      </p:nvGrpSpPr>
      <p:grpSpPr>
        <a:xfrm>
          <a:off x="0" y="0"/>
          <a:ext cx="0" cy="0"/>
          <a:chOff x="0" y="0"/>
          <a:chExt cx="0" cy="0"/>
        </a:xfrm>
      </p:grpSpPr>
      <p:sp>
        <p:nvSpPr>
          <p:cNvPr id="407" name="Google Shape;407;p37"/>
          <p:cNvSpPr txBox="1">
            <a:spLocks noGrp="1"/>
          </p:cNvSpPr>
          <p:nvPr>
            <p:ph type="title"/>
          </p:nvPr>
        </p:nvSpPr>
        <p:spPr>
          <a:xfrm>
            <a:off x="488375" y="208325"/>
            <a:ext cx="3591900" cy="78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sz="1800">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a:endParaRPr/>
          </a:p>
        </p:txBody>
      </p:sp>
      <p:sp>
        <p:nvSpPr>
          <p:cNvPr id="408" name="Google Shape;408;p37"/>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10" name="Google Shape;410;p37"/>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11" name="Google Shape;411;p37"/>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ig photo 1">
  <p:cSld name="CUSTOM_2_1_1_1_1_1_2_1_2_1_1_1_1">
    <p:spTree>
      <p:nvGrpSpPr>
        <p:cNvPr id="1" name="Shape 412"/>
        <p:cNvGrpSpPr/>
        <p:nvPr/>
      </p:nvGrpSpPr>
      <p:grpSpPr>
        <a:xfrm>
          <a:off x="0" y="0"/>
          <a:ext cx="0" cy="0"/>
          <a:chOff x="0" y="0"/>
          <a:chExt cx="0" cy="0"/>
        </a:xfrm>
      </p:grpSpPr>
      <p:sp>
        <p:nvSpPr>
          <p:cNvPr id="413" name="Google Shape;413;p38"/>
          <p:cNvSpPr>
            <a:spLocks noGrp="1"/>
          </p:cNvSpPr>
          <p:nvPr>
            <p:ph type="pic" idx="2"/>
          </p:nvPr>
        </p:nvSpPr>
        <p:spPr>
          <a:xfrm>
            <a:off x="689875" y="185050"/>
            <a:ext cx="8111950" cy="4786950"/>
          </a:xfrm>
          <a:prstGeom prst="flowChartPreparation">
            <a:avLst/>
          </a:prstGeom>
          <a:noFill/>
          <a:ln>
            <a:noFill/>
          </a:ln>
        </p:spPr>
      </p:sp>
      <p:sp>
        <p:nvSpPr>
          <p:cNvPr id="414" name="Google Shape;414;p38"/>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8"/>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16" name="Google Shape;416;p38"/>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17" name="Google Shape;417;p38"/>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ig photo 2">
  <p:cSld name="CUSTOM_11">
    <p:spTree>
      <p:nvGrpSpPr>
        <p:cNvPr id="1" name="Shape 418"/>
        <p:cNvGrpSpPr/>
        <p:nvPr/>
      </p:nvGrpSpPr>
      <p:grpSpPr>
        <a:xfrm>
          <a:off x="0" y="0"/>
          <a:ext cx="0" cy="0"/>
          <a:chOff x="0" y="0"/>
          <a:chExt cx="0" cy="0"/>
        </a:xfrm>
      </p:grpSpPr>
      <p:sp>
        <p:nvSpPr>
          <p:cNvPr id="419" name="Google Shape;419;p39"/>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9"/>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21" name="Google Shape;421;p39"/>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22" name="Google Shape;422;p39"/>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23" name="Google Shape;423;p39"/>
          <p:cNvSpPr>
            <a:spLocks noGrp="1"/>
          </p:cNvSpPr>
          <p:nvPr>
            <p:ph type="pic" idx="4"/>
          </p:nvPr>
        </p:nvSpPr>
        <p:spPr>
          <a:xfrm>
            <a:off x="843975" y="354000"/>
            <a:ext cx="7455900" cy="4449000"/>
          </a:xfrm>
          <a:prstGeom prst="trapezoid">
            <a:avLst>
              <a:gd name="adj" fmla="val 25000"/>
            </a:avLst>
          </a:prstGeom>
          <a:noFill/>
          <a:ln>
            <a:noFill/>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Idea board &amp; stickers 1">
  <p:cSld name="CUSTOM_2_1_1_1_1_1_2_1_2_1_1_1_2">
    <p:spTree>
      <p:nvGrpSpPr>
        <p:cNvPr id="1" name="Shape 424"/>
        <p:cNvGrpSpPr/>
        <p:nvPr/>
      </p:nvGrpSpPr>
      <p:grpSpPr>
        <a:xfrm>
          <a:off x="0" y="0"/>
          <a:ext cx="0" cy="0"/>
          <a:chOff x="0" y="0"/>
          <a:chExt cx="0" cy="0"/>
        </a:xfrm>
      </p:grpSpPr>
      <p:sp>
        <p:nvSpPr>
          <p:cNvPr id="425" name="Google Shape;425;p40"/>
          <p:cNvSpPr txBox="1">
            <a:spLocks noGrp="1"/>
          </p:cNvSpPr>
          <p:nvPr>
            <p:ph type="subTitle" idx="1"/>
          </p:nvPr>
        </p:nvSpPr>
        <p:spPr>
          <a:xfrm>
            <a:off x="698675" y="1292550"/>
            <a:ext cx="7746600" cy="2558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dk1"/>
              </a:buClr>
              <a:buSzPts val="5600"/>
              <a:buNone/>
              <a:defRPr sz="5600"/>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426" name="Google Shape;426;p40"/>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0"/>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28" name="Google Shape;428;p40"/>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29" name="Google Shape;429;p40"/>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Idea board &amp; stickers 2">
  <p:cSld name="CUSTOM_2_1_1_1_1_1_2_1_2_1_1_1_2_1">
    <p:spTree>
      <p:nvGrpSpPr>
        <p:cNvPr id="1" name="Shape 430"/>
        <p:cNvGrpSpPr/>
        <p:nvPr/>
      </p:nvGrpSpPr>
      <p:grpSpPr>
        <a:xfrm>
          <a:off x="0" y="0"/>
          <a:ext cx="0" cy="0"/>
          <a:chOff x="0" y="0"/>
          <a:chExt cx="0" cy="0"/>
        </a:xfrm>
      </p:grpSpPr>
      <p:sp>
        <p:nvSpPr>
          <p:cNvPr id="431" name="Google Shape;431;p41"/>
          <p:cNvSpPr txBox="1">
            <a:spLocks noGrp="1"/>
          </p:cNvSpPr>
          <p:nvPr>
            <p:ph type="subTitle" idx="1"/>
          </p:nvPr>
        </p:nvSpPr>
        <p:spPr>
          <a:xfrm>
            <a:off x="698675" y="1292550"/>
            <a:ext cx="7746600" cy="2558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dk2"/>
              </a:buClr>
              <a:buSzPts val="5600"/>
              <a:buNone/>
              <a:defRPr sz="5600">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a:endParaRPr/>
          </a:p>
        </p:txBody>
      </p:sp>
      <p:sp>
        <p:nvSpPr>
          <p:cNvPr id="432" name="Google Shape;432;p41"/>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34" name="Google Shape;434;p41"/>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35" name="Google Shape;435;p41"/>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Idea board &amp; stickers 3">
  <p:cSld name="CUSTOM_2_1_1_1_1_1_2_1_2_1_1_1_2_1_1">
    <p:spTree>
      <p:nvGrpSpPr>
        <p:cNvPr id="1" name="Shape 436"/>
        <p:cNvGrpSpPr/>
        <p:nvPr/>
      </p:nvGrpSpPr>
      <p:grpSpPr>
        <a:xfrm>
          <a:off x="0" y="0"/>
          <a:ext cx="0" cy="0"/>
          <a:chOff x="0" y="0"/>
          <a:chExt cx="0" cy="0"/>
        </a:xfrm>
      </p:grpSpPr>
      <p:sp>
        <p:nvSpPr>
          <p:cNvPr id="437" name="Google Shape;437;p42"/>
          <p:cNvSpPr txBox="1">
            <a:spLocks noGrp="1"/>
          </p:cNvSpPr>
          <p:nvPr>
            <p:ph type="subTitle" idx="1"/>
          </p:nvPr>
        </p:nvSpPr>
        <p:spPr>
          <a:xfrm>
            <a:off x="698675" y="1292550"/>
            <a:ext cx="7746600" cy="2558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600"/>
              <a:buNone/>
              <a:defRPr sz="5600"/>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438" name="Google Shape;438;p42"/>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2"/>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40" name="Google Shape;440;p42"/>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41" name="Google Shape;441;p42"/>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Main idea">
  <p:cSld name="CUSTOM_7">
    <p:spTree>
      <p:nvGrpSpPr>
        <p:cNvPr id="1" name="Shape 442"/>
        <p:cNvGrpSpPr/>
        <p:nvPr/>
      </p:nvGrpSpPr>
      <p:grpSpPr>
        <a:xfrm>
          <a:off x="0" y="0"/>
          <a:ext cx="0" cy="0"/>
          <a:chOff x="0" y="0"/>
          <a:chExt cx="0" cy="0"/>
        </a:xfrm>
      </p:grpSpPr>
      <p:sp>
        <p:nvSpPr>
          <p:cNvPr id="443" name="Google Shape;443;p43"/>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3"/>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45" name="Google Shape;445;p43"/>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46" name="Google Shape;446;p43"/>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47" name="Google Shape;447;p43"/>
          <p:cNvSpPr txBox="1">
            <a:spLocks noGrp="1"/>
          </p:cNvSpPr>
          <p:nvPr>
            <p:ph type="subTitle" idx="4"/>
          </p:nvPr>
        </p:nvSpPr>
        <p:spPr>
          <a:xfrm>
            <a:off x="942150" y="315025"/>
            <a:ext cx="2263500" cy="82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448" name="Google Shape;448;p43"/>
          <p:cNvSpPr txBox="1">
            <a:spLocks noGrp="1"/>
          </p:cNvSpPr>
          <p:nvPr>
            <p:ph type="body" idx="5"/>
          </p:nvPr>
        </p:nvSpPr>
        <p:spPr>
          <a:xfrm>
            <a:off x="942150" y="883725"/>
            <a:ext cx="2263500" cy="1616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ext &amp; photo">
  <p:cSld name="CUSTOM_8">
    <p:spTree>
      <p:nvGrpSpPr>
        <p:cNvPr id="1" name="Shape 449"/>
        <p:cNvGrpSpPr/>
        <p:nvPr/>
      </p:nvGrpSpPr>
      <p:grpSpPr>
        <a:xfrm>
          <a:off x="0" y="0"/>
          <a:ext cx="0" cy="0"/>
          <a:chOff x="0" y="0"/>
          <a:chExt cx="0" cy="0"/>
        </a:xfrm>
      </p:grpSpPr>
      <p:sp>
        <p:nvSpPr>
          <p:cNvPr id="450" name="Google Shape;450;p44"/>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52" name="Google Shape;452;p44"/>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53" name="Google Shape;453;p44"/>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54" name="Google Shape;454;p44"/>
          <p:cNvSpPr txBox="1">
            <a:spLocks noGrp="1"/>
          </p:cNvSpPr>
          <p:nvPr>
            <p:ph type="subTitle" idx="4"/>
          </p:nvPr>
        </p:nvSpPr>
        <p:spPr>
          <a:xfrm>
            <a:off x="942150" y="315025"/>
            <a:ext cx="2263500" cy="82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455" name="Google Shape;455;p44"/>
          <p:cNvSpPr txBox="1">
            <a:spLocks noGrp="1"/>
          </p:cNvSpPr>
          <p:nvPr>
            <p:ph type="body" idx="5"/>
          </p:nvPr>
        </p:nvSpPr>
        <p:spPr>
          <a:xfrm>
            <a:off x="942150" y="883725"/>
            <a:ext cx="2263500" cy="1616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56" name="Google Shape;456;p44"/>
          <p:cNvSpPr/>
          <p:nvPr/>
        </p:nvSpPr>
        <p:spPr>
          <a:xfrm>
            <a:off x="1062075" y="2488750"/>
            <a:ext cx="2510100" cy="2447100"/>
          </a:xfrm>
          <a:prstGeom prst="heptagon">
            <a:avLst>
              <a:gd name="hf" fmla="val 102572"/>
              <a:gd name="vf" fmla="val 10521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7" name="Google Shape;457;p44"/>
          <p:cNvSpPr>
            <a:spLocks noGrp="1"/>
          </p:cNvSpPr>
          <p:nvPr>
            <p:ph type="pic" idx="6"/>
          </p:nvPr>
        </p:nvSpPr>
        <p:spPr>
          <a:xfrm rot="150">
            <a:off x="3334012" y="-655978"/>
            <a:ext cx="6888300" cy="4695900"/>
          </a:xfrm>
          <a:prstGeom prst="ellipse">
            <a:avLst/>
          </a:prstGeom>
          <a:noFill/>
          <a:ln>
            <a:noFill/>
          </a:ln>
        </p:spPr>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Next steps">
  <p:cSld name="CUSTOM_9">
    <p:spTree>
      <p:nvGrpSpPr>
        <p:cNvPr id="1" name="Shape 458"/>
        <p:cNvGrpSpPr/>
        <p:nvPr/>
      </p:nvGrpSpPr>
      <p:grpSpPr>
        <a:xfrm>
          <a:off x="0" y="0"/>
          <a:ext cx="0" cy="0"/>
          <a:chOff x="0" y="0"/>
          <a:chExt cx="0" cy="0"/>
        </a:xfrm>
      </p:grpSpPr>
      <p:sp>
        <p:nvSpPr>
          <p:cNvPr id="459" name="Google Shape;459;p45"/>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5"/>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61" name="Google Shape;461;p45"/>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62" name="Google Shape;462;p45"/>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63" name="Google Shape;463;p45"/>
          <p:cNvSpPr txBox="1">
            <a:spLocks noGrp="1"/>
          </p:cNvSpPr>
          <p:nvPr>
            <p:ph type="title"/>
          </p:nvPr>
        </p:nvSpPr>
        <p:spPr>
          <a:xfrm>
            <a:off x="942150" y="84350"/>
            <a:ext cx="7265100" cy="1814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5600"/>
              <a:buNone/>
              <a:defRPr>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a:endParaRPr/>
          </a:p>
        </p:txBody>
      </p:sp>
      <p:sp>
        <p:nvSpPr>
          <p:cNvPr id="464" name="Google Shape;464;p45"/>
          <p:cNvSpPr txBox="1">
            <a:spLocks noGrp="1"/>
          </p:cNvSpPr>
          <p:nvPr>
            <p:ph type="body" idx="4"/>
          </p:nvPr>
        </p:nvSpPr>
        <p:spPr>
          <a:xfrm>
            <a:off x="942150" y="1604200"/>
            <a:ext cx="4407000" cy="3133200"/>
          </a:xfrm>
          <a:prstGeom prst="rect">
            <a:avLst/>
          </a:prstGeom>
        </p:spPr>
        <p:txBody>
          <a:bodyPr spcFirstLastPara="1" wrap="square" lIns="91425" tIns="91425" rIns="91425" bIns="91425" anchor="b"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Gallery">
  <p:cSld name="CUSTOM_10">
    <p:spTree>
      <p:nvGrpSpPr>
        <p:cNvPr id="1" name="Shape 465"/>
        <p:cNvGrpSpPr/>
        <p:nvPr/>
      </p:nvGrpSpPr>
      <p:grpSpPr>
        <a:xfrm>
          <a:off x="0" y="0"/>
          <a:ext cx="0" cy="0"/>
          <a:chOff x="0" y="0"/>
          <a:chExt cx="0" cy="0"/>
        </a:xfrm>
      </p:grpSpPr>
      <p:sp>
        <p:nvSpPr>
          <p:cNvPr id="466" name="Google Shape;466;p46"/>
          <p:cNvSpPr>
            <a:spLocks noGrp="1"/>
          </p:cNvSpPr>
          <p:nvPr>
            <p:ph type="pic" idx="2"/>
          </p:nvPr>
        </p:nvSpPr>
        <p:spPr>
          <a:xfrm>
            <a:off x="580725" y="1856050"/>
            <a:ext cx="1321800" cy="1292400"/>
          </a:xfrm>
          <a:prstGeom prst="round1Rect">
            <a:avLst>
              <a:gd name="adj" fmla="val 50000"/>
            </a:avLst>
          </a:prstGeom>
          <a:noFill/>
          <a:ln>
            <a:noFill/>
          </a:ln>
        </p:spPr>
      </p:sp>
      <p:sp>
        <p:nvSpPr>
          <p:cNvPr id="467" name="Google Shape;467;p46"/>
          <p:cNvSpPr>
            <a:spLocks noGrp="1"/>
          </p:cNvSpPr>
          <p:nvPr>
            <p:ph type="pic" idx="3"/>
          </p:nvPr>
        </p:nvSpPr>
        <p:spPr>
          <a:xfrm>
            <a:off x="580725" y="3440225"/>
            <a:ext cx="1392900" cy="1292400"/>
          </a:xfrm>
          <a:prstGeom prst="chord">
            <a:avLst>
              <a:gd name="adj1" fmla="val 2700000"/>
              <a:gd name="adj2" fmla="val 20217993"/>
            </a:avLst>
          </a:prstGeom>
          <a:noFill/>
          <a:ln>
            <a:noFill/>
          </a:ln>
        </p:spPr>
      </p:sp>
      <p:sp>
        <p:nvSpPr>
          <p:cNvPr id="468" name="Google Shape;468;p46"/>
          <p:cNvSpPr>
            <a:spLocks noGrp="1"/>
          </p:cNvSpPr>
          <p:nvPr>
            <p:ph type="pic" idx="4"/>
          </p:nvPr>
        </p:nvSpPr>
        <p:spPr>
          <a:xfrm>
            <a:off x="7214900" y="3440300"/>
            <a:ext cx="1570200" cy="1292400"/>
          </a:xfrm>
          <a:prstGeom prst="roundRect">
            <a:avLst>
              <a:gd name="adj" fmla="val 16667"/>
            </a:avLst>
          </a:prstGeom>
          <a:noFill/>
          <a:ln>
            <a:noFill/>
          </a:ln>
        </p:spPr>
      </p:sp>
      <p:sp>
        <p:nvSpPr>
          <p:cNvPr id="469" name="Google Shape;469;p46"/>
          <p:cNvSpPr>
            <a:spLocks noGrp="1"/>
          </p:cNvSpPr>
          <p:nvPr>
            <p:ph type="pic" idx="5"/>
          </p:nvPr>
        </p:nvSpPr>
        <p:spPr>
          <a:xfrm>
            <a:off x="1937675" y="3433025"/>
            <a:ext cx="5030100" cy="1292400"/>
          </a:xfrm>
          <a:prstGeom prst="trapezoid">
            <a:avLst>
              <a:gd name="adj" fmla="val 25000"/>
            </a:avLst>
          </a:prstGeom>
          <a:noFill/>
          <a:ln>
            <a:noFill/>
          </a:ln>
        </p:spPr>
      </p:sp>
      <p:sp>
        <p:nvSpPr>
          <p:cNvPr id="470" name="Google Shape;470;p46"/>
          <p:cNvSpPr>
            <a:spLocks noGrp="1"/>
          </p:cNvSpPr>
          <p:nvPr>
            <p:ph type="pic" idx="6"/>
          </p:nvPr>
        </p:nvSpPr>
        <p:spPr>
          <a:xfrm>
            <a:off x="3858025" y="1856050"/>
            <a:ext cx="4927200" cy="1292400"/>
          </a:xfrm>
          <a:prstGeom prst="ellipse">
            <a:avLst/>
          </a:prstGeom>
          <a:noFill/>
          <a:ln>
            <a:noFill/>
          </a:ln>
        </p:spPr>
      </p:sp>
      <p:sp>
        <p:nvSpPr>
          <p:cNvPr id="471" name="Google Shape;471;p46"/>
          <p:cNvSpPr>
            <a:spLocks noGrp="1"/>
          </p:cNvSpPr>
          <p:nvPr>
            <p:ph type="pic" idx="7"/>
          </p:nvPr>
        </p:nvSpPr>
        <p:spPr>
          <a:xfrm>
            <a:off x="2165350" y="1856050"/>
            <a:ext cx="1430100" cy="1292400"/>
          </a:xfrm>
          <a:prstGeom prst="hexagon">
            <a:avLst>
              <a:gd name="adj" fmla="val 25000"/>
              <a:gd name="vf" fmla="val 115470"/>
            </a:avLst>
          </a:prstGeom>
          <a:noFill/>
          <a:ln>
            <a:noFill/>
          </a:ln>
        </p:spPr>
      </p:sp>
      <p:sp>
        <p:nvSpPr>
          <p:cNvPr id="472" name="Google Shape;472;p46"/>
          <p:cNvSpPr>
            <a:spLocks noGrp="1"/>
          </p:cNvSpPr>
          <p:nvPr>
            <p:ph type="pic" idx="8"/>
          </p:nvPr>
        </p:nvSpPr>
        <p:spPr>
          <a:xfrm>
            <a:off x="7492700" y="233225"/>
            <a:ext cx="1292400" cy="1292400"/>
          </a:xfrm>
          <a:prstGeom prst="teardrop">
            <a:avLst>
              <a:gd name="adj" fmla="val 100000"/>
            </a:avLst>
          </a:prstGeom>
          <a:noFill/>
          <a:ln>
            <a:noFill/>
          </a:ln>
        </p:spPr>
      </p:sp>
      <p:sp>
        <p:nvSpPr>
          <p:cNvPr id="473" name="Google Shape;473;p46"/>
          <p:cNvSpPr>
            <a:spLocks noGrp="1"/>
          </p:cNvSpPr>
          <p:nvPr>
            <p:ph type="pic" idx="9"/>
          </p:nvPr>
        </p:nvSpPr>
        <p:spPr>
          <a:xfrm>
            <a:off x="610250" y="271775"/>
            <a:ext cx="6838800" cy="1292400"/>
          </a:xfrm>
          <a:prstGeom prst="parallelogram">
            <a:avLst>
              <a:gd name="adj" fmla="val 25000"/>
            </a:avLst>
          </a:prstGeom>
          <a:noFill/>
          <a:ln>
            <a:noFill/>
          </a:ln>
        </p:spPr>
      </p:sp>
      <p:sp>
        <p:nvSpPr>
          <p:cNvPr id="474" name="Google Shape;474;p46"/>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6"/>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76" name="Google Shape;476;p46"/>
          <p:cNvSpPr txBox="1">
            <a:spLocks noGrp="1"/>
          </p:cNvSpPr>
          <p:nvPr>
            <p:ph type="subTitle" idx="1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77" name="Google Shape;477;p46"/>
          <p:cNvSpPr txBox="1">
            <a:spLocks noGrp="1"/>
          </p:cNvSpPr>
          <p:nvPr>
            <p:ph type="subTitle" idx="1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78" name="Google Shape;478;p46"/>
          <p:cNvSpPr txBox="1">
            <a:spLocks noGrp="1"/>
          </p:cNvSpPr>
          <p:nvPr>
            <p:ph type="body" idx="15"/>
          </p:nvPr>
        </p:nvSpPr>
        <p:spPr>
          <a:xfrm>
            <a:off x="610250" y="1525625"/>
            <a:ext cx="65151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479" name="Google Shape;479;p46"/>
          <p:cNvSpPr txBox="1">
            <a:spLocks noGrp="1"/>
          </p:cNvSpPr>
          <p:nvPr>
            <p:ph type="body" idx="16"/>
          </p:nvPr>
        </p:nvSpPr>
        <p:spPr>
          <a:xfrm>
            <a:off x="7509425" y="1525625"/>
            <a:ext cx="12924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480" name="Google Shape;480;p46"/>
          <p:cNvSpPr txBox="1">
            <a:spLocks noGrp="1"/>
          </p:cNvSpPr>
          <p:nvPr>
            <p:ph type="body" idx="17"/>
          </p:nvPr>
        </p:nvSpPr>
        <p:spPr>
          <a:xfrm>
            <a:off x="580725" y="3148450"/>
            <a:ext cx="12924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481" name="Google Shape;481;p46"/>
          <p:cNvSpPr txBox="1">
            <a:spLocks noGrp="1"/>
          </p:cNvSpPr>
          <p:nvPr>
            <p:ph type="body" idx="18"/>
          </p:nvPr>
        </p:nvSpPr>
        <p:spPr>
          <a:xfrm>
            <a:off x="2165400" y="3148450"/>
            <a:ext cx="14301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482" name="Google Shape;482;p46"/>
          <p:cNvSpPr txBox="1">
            <a:spLocks noGrp="1"/>
          </p:cNvSpPr>
          <p:nvPr>
            <p:ph type="body" idx="19"/>
          </p:nvPr>
        </p:nvSpPr>
        <p:spPr>
          <a:xfrm>
            <a:off x="3858025" y="3148450"/>
            <a:ext cx="49437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483" name="Google Shape;483;p46"/>
          <p:cNvSpPr txBox="1">
            <a:spLocks noGrp="1"/>
          </p:cNvSpPr>
          <p:nvPr>
            <p:ph type="body" idx="20"/>
          </p:nvPr>
        </p:nvSpPr>
        <p:spPr>
          <a:xfrm>
            <a:off x="1937675" y="4725425"/>
            <a:ext cx="50301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484" name="Google Shape;484;p46"/>
          <p:cNvSpPr txBox="1">
            <a:spLocks noGrp="1"/>
          </p:cNvSpPr>
          <p:nvPr>
            <p:ph type="body" idx="21"/>
          </p:nvPr>
        </p:nvSpPr>
        <p:spPr>
          <a:xfrm>
            <a:off x="610250" y="4725425"/>
            <a:ext cx="12630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485" name="Google Shape;485;p46"/>
          <p:cNvSpPr txBox="1">
            <a:spLocks noGrp="1"/>
          </p:cNvSpPr>
          <p:nvPr>
            <p:ph type="body" idx="22"/>
          </p:nvPr>
        </p:nvSpPr>
        <p:spPr>
          <a:xfrm>
            <a:off x="7214900" y="4725425"/>
            <a:ext cx="15870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Gallery 2">
  <p:cSld name="CUSTOM_12">
    <p:spTree>
      <p:nvGrpSpPr>
        <p:cNvPr id="1" name="Shape 486"/>
        <p:cNvGrpSpPr/>
        <p:nvPr/>
      </p:nvGrpSpPr>
      <p:grpSpPr>
        <a:xfrm>
          <a:off x="0" y="0"/>
          <a:ext cx="0" cy="0"/>
          <a:chOff x="0" y="0"/>
          <a:chExt cx="0" cy="0"/>
        </a:xfrm>
      </p:grpSpPr>
      <p:sp>
        <p:nvSpPr>
          <p:cNvPr id="487" name="Google Shape;487;p47"/>
          <p:cNvSpPr>
            <a:spLocks noGrp="1"/>
          </p:cNvSpPr>
          <p:nvPr>
            <p:ph type="pic" idx="2"/>
          </p:nvPr>
        </p:nvSpPr>
        <p:spPr>
          <a:xfrm>
            <a:off x="1300175" y="354000"/>
            <a:ext cx="4204800" cy="2957100"/>
          </a:xfrm>
          <a:prstGeom prst="parallelogram">
            <a:avLst>
              <a:gd name="adj" fmla="val 41235"/>
            </a:avLst>
          </a:prstGeom>
          <a:noFill/>
          <a:ln>
            <a:noFill/>
          </a:ln>
        </p:spPr>
      </p:sp>
      <p:sp>
        <p:nvSpPr>
          <p:cNvPr id="488" name="Google Shape;488;p47"/>
          <p:cNvSpPr>
            <a:spLocks noGrp="1"/>
          </p:cNvSpPr>
          <p:nvPr>
            <p:ph type="pic" idx="3"/>
          </p:nvPr>
        </p:nvSpPr>
        <p:spPr>
          <a:xfrm>
            <a:off x="4894175" y="354000"/>
            <a:ext cx="3907800" cy="1478400"/>
          </a:xfrm>
          <a:prstGeom prst="parallelogram">
            <a:avLst>
              <a:gd name="adj" fmla="val 41235"/>
            </a:avLst>
          </a:prstGeom>
          <a:noFill/>
          <a:ln>
            <a:noFill/>
          </a:ln>
        </p:spPr>
      </p:sp>
      <p:sp>
        <p:nvSpPr>
          <p:cNvPr id="489" name="Google Shape;489;p47"/>
          <p:cNvSpPr>
            <a:spLocks noGrp="1"/>
          </p:cNvSpPr>
          <p:nvPr>
            <p:ph type="pic" idx="4"/>
          </p:nvPr>
        </p:nvSpPr>
        <p:spPr>
          <a:xfrm>
            <a:off x="4280325" y="1832550"/>
            <a:ext cx="2579700" cy="1478400"/>
          </a:xfrm>
          <a:prstGeom prst="parallelogram">
            <a:avLst>
              <a:gd name="adj" fmla="val 41235"/>
            </a:avLst>
          </a:prstGeom>
          <a:noFill/>
          <a:ln>
            <a:noFill/>
          </a:ln>
        </p:spPr>
      </p:sp>
      <p:sp>
        <p:nvSpPr>
          <p:cNvPr id="490" name="Google Shape;490;p47"/>
          <p:cNvSpPr>
            <a:spLocks noGrp="1"/>
          </p:cNvSpPr>
          <p:nvPr>
            <p:ph type="pic" idx="5"/>
          </p:nvPr>
        </p:nvSpPr>
        <p:spPr>
          <a:xfrm>
            <a:off x="5660175" y="1832550"/>
            <a:ext cx="2537100" cy="2957100"/>
          </a:xfrm>
          <a:prstGeom prst="parallelogram">
            <a:avLst>
              <a:gd name="adj" fmla="val 41235"/>
            </a:avLst>
          </a:prstGeom>
          <a:noFill/>
          <a:ln>
            <a:noFill/>
          </a:ln>
        </p:spPr>
      </p:sp>
      <p:sp>
        <p:nvSpPr>
          <p:cNvPr id="491" name="Google Shape;491;p47"/>
          <p:cNvSpPr>
            <a:spLocks noGrp="1"/>
          </p:cNvSpPr>
          <p:nvPr>
            <p:ph type="pic" idx="6"/>
          </p:nvPr>
        </p:nvSpPr>
        <p:spPr>
          <a:xfrm>
            <a:off x="695350" y="3311100"/>
            <a:ext cx="5587500" cy="1478400"/>
          </a:xfrm>
          <a:prstGeom prst="parallelogram">
            <a:avLst>
              <a:gd name="adj" fmla="val 41235"/>
            </a:avLst>
          </a:prstGeom>
          <a:noFill/>
          <a:ln>
            <a:noFill/>
          </a:ln>
        </p:spPr>
      </p:sp>
      <p:sp>
        <p:nvSpPr>
          <p:cNvPr id="492" name="Google Shape;492;p47"/>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7"/>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94" name="Google Shape;494;p47"/>
          <p:cNvSpPr txBox="1">
            <a:spLocks noGrp="1"/>
          </p:cNvSpPr>
          <p:nvPr>
            <p:ph type="subTitle" idx="7"/>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495" name="Google Shape;495;p47"/>
          <p:cNvSpPr txBox="1">
            <a:spLocks noGrp="1"/>
          </p:cNvSpPr>
          <p:nvPr>
            <p:ph type="subTitle" idx="8"/>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6"/>
        <p:cNvGrpSpPr/>
        <p:nvPr/>
      </p:nvGrpSpPr>
      <p:grpSpPr>
        <a:xfrm>
          <a:off x="0" y="0"/>
          <a:ext cx="0" cy="0"/>
          <a:chOff x="0" y="0"/>
          <a:chExt cx="0" cy="0"/>
        </a:xfrm>
      </p:grpSpPr>
      <p:sp>
        <p:nvSpPr>
          <p:cNvPr id="497" name="Google Shape;497;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498"/>
        <p:cNvGrpSpPr/>
        <p:nvPr/>
      </p:nvGrpSpPr>
      <p:grpSpPr>
        <a:xfrm>
          <a:off x="0" y="0"/>
          <a:ext cx="0" cy="0"/>
          <a:chOff x="0" y="0"/>
          <a:chExt cx="0" cy="0"/>
        </a:xfrm>
      </p:grpSpPr>
      <p:sp>
        <p:nvSpPr>
          <p:cNvPr id="499" name="Google Shape;499;p4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00" name="Google Shape;500;p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501" name="Google Shape;501;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502"/>
        <p:cNvGrpSpPr/>
        <p:nvPr/>
      </p:nvGrpSpPr>
      <p:grpSpPr>
        <a:xfrm>
          <a:off x="0" y="0"/>
          <a:ext cx="0" cy="0"/>
          <a:chOff x="0" y="0"/>
          <a:chExt cx="0" cy="0"/>
        </a:xfrm>
      </p:grpSpPr>
      <p:sp>
        <p:nvSpPr>
          <p:cNvPr id="503" name="Google Shape;503;p5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04" name="Google Shape;504;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505"/>
        <p:cNvGrpSpPr/>
        <p:nvPr/>
      </p:nvGrpSpPr>
      <p:grpSpPr>
        <a:xfrm>
          <a:off x="0" y="0"/>
          <a:ext cx="0" cy="0"/>
          <a:chOff x="0" y="0"/>
          <a:chExt cx="0" cy="0"/>
        </a:xfrm>
      </p:grpSpPr>
      <p:sp>
        <p:nvSpPr>
          <p:cNvPr id="506" name="Google Shape;506;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507" name="Google Shape;507;p5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08" name="Google Shape;508;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
    <p:spTree>
      <p:nvGrpSpPr>
        <p:cNvPr id="1" name="Shape 509"/>
        <p:cNvGrpSpPr/>
        <p:nvPr/>
      </p:nvGrpSpPr>
      <p:grpSpPr>
        <a:xfrm>
          <a:off x="0" y="0"/>
          <a:ext cx="0" cy="0"/>
          <a:chOff x="0" y="0"/>
          <a:chExt cx="0" cy="0"/>
        </a:xfrm>
      </p:grpSpPr>
      <p:sp>
        <p:nvSpPr>
          <p:cNvPr id="510" name="Google Shape;510;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511" name="Google Shape;511;p5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12" name="Google Shape;512;p52"/>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13" name="Google Shape;513;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514"/>
        <p:cNvGrpSpPr/>
        <p:nvPr/>
      </p:nvGrpSpPr>
      <p:grpSpPr>
        <a:xfrm>
          <a:off x="0" y="0"/>
          <a:ext cx="0" cy="0"/>
          <a:chOff x="0" y="0"/>
          <a:chExt cx="0" cy="0"/>
        </a:xfrm>
      </p:grpSpPr>
      <p:sp>
        <p:nvSpPr>
          <p:cNvPr id="515" name="Google Shape;515;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516" name="Google Shape;516;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517"/>
        <p:cNvGrpSpPr/>
        <p:nvPr/>
      </p:nvGrpSpPr>
      <p:grpSpPr>
        <a:xfrm>
          <a:off x="0" y="0"/>
          <a:ext cx="0" cy="0"/>
          <a:chOff x="0" y="0"/>
          <a:chExt cx="0" cy="0"/>
        </a:xfrm>
      </p:grpSpPr>
      <p:sp>
        <p:nvSpPr>
          <p:cNvPr id="518" name="Google Shape;518;p5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19" name="Google Shape;519;p5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20" name="Google Shape;520;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521"/>
        <p:cNvGrpSpPr/>
        <p:nvPr/>
      </p:nvGrpSpPr>
      <p:grpSpPr>
        <a:xfrm>
          <a:off x="0" y="0"/>
          <a:ext cx="0" cy="0"/>
          <a:chOff x="0" y="0"/>
          <a:chExt cx="0" cy="0"/>
        </a:xfrm>
      </p:grpSpPr>
      <p:sp>
        <p:nvSpPr>
          <p:cNvPr id="522" name="Google Shape;522;p55"/>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23" name="Google Shape;523;p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
    <p:spTree>
      <p:nvGrpSpPr>
        <p:cNvPr id="1" name="Shape 524"/>
        <p:cNvGrpSpPr/>
        <p:nvPr/>
      </p:nvGrpSpPr>
      <p:grpSpPr>
        <a:xfrm>
          <a:off x="0" y="0"/>
          <a:ext cx="0" cy="0"/>
          <a:chOff x="0" y="0"/>
          <a:chExt cx="0" cy="0"/>
        </a:xfrm>
      </p:grpSpPr>
      <p:sp>
        <p:nvSpPr>
          <p:cNvPr id="525" name="Google Shape;525;p56"/>
          <p:cNvSpPr/>
          <p:nvPr/>
        </p:nvSpPr>
        <p:spPr>
          <a:xfrm>
            <a:off x="4572000" y="-125"/>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27" name="Google Shape;527;p5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528" name="Google Shape;528;p56"/>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29" name="Google Shape;529;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530"/>
        <p:cNvGrpSpPr/>
        <p:nvPr/>
      </p:nvGrpSpPr>
      <p:grpSpPr>
        <a:xfrm>
          <a:off x="0" y="0"/>
          <a:ext cx="0" cy="0"/>
          <a:chOff x="0" y="0"/>
          <a:chExt cx="0" cy="0"/>
        </a:xfrm>
      </p:grpSpPr>
      <p:sp>
        <p:nvSpPr>
          <p:cNvPr id="531" name="Google Shape;531;p5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100"/>
              <a:buNone/>
              <a:defRPr/>
            </a:lvl1pPr>
          </a:lstStyle>
          <a:p>
            <a:endParaRPr/>
          </a:p>
        </p:txBody>
      </p:sp>
      <p:sp>
        <p:nvSpPr>
          <p:cNvPr id="532" name="Google Shape;532;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533"/>
        <p:cNvGrpSpPr/>
        <p:nvPr/>
      </p:nvGrpSpPr>
      <p:grpSpPr>
        <a:xfrm>
          <a:off x="0" y="0"/>
          <a:ext cx="0" cy="0"/>
          <a:chOff x="0" y="0"/>
          <a:chExt cx="0" cy="0"/>
        </a:xfrm>
      </p:grpSpPr>
      <p:sp>
        <p:nvSpPr>
          <p:cNvPr id="534" name="Google Shape;534;p58"/>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5" name="Google Shape;535;p5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536" name="Google Shape;536;p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537"/>
        <p:cNvGrpSpPr/>
        <p:nvPr/>
      </p:nvGrpSpPr>
      <p:grpSpPr>
        <a:xfrm>
          <a:off x="0" y="0"/>
          <a:ext cx="0" cy="0"/>
          <a:chOff x="0" y="0"/>
          <a:chExt cx="0" cy="0"/>
        </a:xfrm>
      </p:grpSpPr>
      <p:sp>
        <p:nvSpPr>
          <p:cNvPr id="538" name="Google Shape;538;p59"/>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539" name="Google Shape;539;p5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40" name="Google Shape;540;p59"/>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41" name="Google Shape;541;p59"/>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42" name="Google Shape;542;p59"/>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43" name="Google Shape;543;p59"/>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44" name="Google Shape;544;p59"/>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45" name="Google Shape;545;p59"/>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546"/>
        <p:cNvGrpSpPr/>
        <p:nvPr/>
      </p:nvGrpSpPr>
      <p:grpSpPr>
        <a:xfrm>
          <a:off x="0" y="0"/>
          <a:ext cx="0" cy="0"/>
          <a:chOff x="0" y="0"/>
          <a:chExt cx="0" cy="0"/>
        </a:xfrm>
      </p:grpSpPr>
      <p:sp>
        <p:nvSpPr>
          <p:cNvPr id="547" name="Google Shape;547;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548" name="Google Shape;548;p60"/>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9" name="Google Shape;549;p60"/>
          <p:cNvSpPr>
            <a:spLocks noGrp="1"/>
          </p:cNvSpPr>
          <p:nvPr>
            <p:ph type="pic" idx="2"/>
          </p:nvPr>
        </p:nvSpPr>
        <p:spPr>
          <a:xfrm>
            <a:off x="4992024" y="1152775"/>
            <a:ext cx="3840300" cy="3416400"/>
          </a:xfrm>
          <a:prstGeom prst="rect">
            <a:avLst/>
          </a:prstGeom>
          <a:noFill/>
          <a:ln>
            <a:noFill/>
          </a:ln>
        </p:spPr>
      </p:sp>
      <p:sp>
        <p:nvSpPr>
          <p:cNvPr id="550" name="Google Shape;550;p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wo big ideas">
  <p:cSld name="CUSTOM_1_1">
    <p:spTree>
      <p:nvGrpSpPr>
        <p:cNvPr id="1" name="Shape 551"/>
        <p:cNvGrpSpPr/>
        <p:nvPr/>
      </p:nvGrpSpPr>
      <p:grpSpPr>
        <a:xfrm>
          <a:off x="0" y="0"/>
          <a:ext cx="0" cy="0"/>
          <a:chOff x="0" y="0"/>
          <a:chExt cx="0" cy="0"/>
        </a:xfrm>
      </p:grpSpPr>
      <p:sp>
        <p:nvSpPr>
          <p:cNvPr id="552" name="Google Shape;552;p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53" name="Google Shape;553;p61"/>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54" name="Google Shape;554;p61"/>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5" name="Google Shape;555;p61"/>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6" name="Google Shape;556;p61"/>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57" name="Google Shape;557;p61"/>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hree big ideas">
  <p:cSld name="CUSTOM_2_2_2">
    <p:spTree>
      <p:nvGrpSpPr>
        <p:cNvPr id="1" name="Shape 558"/>
        <p:cNvGrpSpPr/>
        <p:nvPr/>
      </p:nvGrpSpPr>
      <p:grpSpPr>
        <a:xfrm>
          <a:off x="0" y="0"/>
          <a:ext cx="0" cy="0"/>
          <a:chOff x="0" y="0"/>
          <a:chExt cx="0" cy="0"/>
        </a:xfrm>
      </p:grpSpPr>
      <p:sp>
        <p:nvSpPr>
          <p:cNvPr id="559" name="Google Shape;559;p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60" name="Google Shape;560;p62"/>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61" name="Google Shape;561;p62"/>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62" name="Google Shape;562;p62"/>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63" name="Google Shape;563;p62"/>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64" name="Google Shape;564;p62"/>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65" name="Google Shape;565;p62"/>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66" name="Google Shape;566;p62"/>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567"/>
        <p:cNvGrpSpPr/>
        <p:nvPr/>
      </p:nvGrpSpPr>
      <p:grpSpPr>
        <a:xfrm>
          <a:off x="0" y="0"/>
          <a:ext cx="0" cy="0"/>
          <a:chOff x="0" y="0"/>
          <a:chExt cx="0" cy="0"/>
        </a:xfrm>
      </p:grpSpPr>
      <p:sp>
        <p:nvSpPr>
          <p:cNvPr id="568" name="Google Shape;568;p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69" name="Google Shape;569;p63"/>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70" name="Google Shape;570;p63"/>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71" name="Google Shape;571;p63"/>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72" name="Google Shape;572;p63"/>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73" name="Google Shape;573;p63"/>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74" name="Google Shape;574;p63"/>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75" name="Google Shape;575;p63"/>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76" name="Google Shape;576;p63"/>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77" name="Google Shape;577;p63"/>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578"/>
        <p:cNvGrpSpPr/>
        <p:nvPr/>
      </p:nvGrpSpPr>
      <p:grpSpPr>
        <a:xfrm>
          <a:off x="0" y="0"/>
          <a:ext cx="0" cy="0"/>
          <a:chOff x="0" y="0"/>
          <a:chExt cx="0" cy="0"/>
        </a:xfrm>
      </p:grpSpPr>
      <p:sp>
        <p:nvSpPr>
          <p:cNvPr id="579" name="Google Shape;579;p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580" name="Google Shape;580;p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81" name="Google Shape;581;p64"/>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582"/>
        <p:cNvGrpSpPr/>
        <p:nvPr/>
      </p:nvGrpSpPr>
      <p:grpSpPr>
        <a:xfrm>
          <a:off x="0" y="0"/>
          <a:ext cx="0" cy="0"/>
          <a:chOff x="0" y="0"/>
          <a:chExt cx="0" cy="0"/>
        </a:xfrm>
      </p:grpSpPr>
      <p:sp>
        <p:nvSpPr>
          <p:cNvPr id="583" name="Google Shape;583;p65"/>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84" name="Google Shape;584;p65"/>
          <p:cNvSpPr>
            <a:spLocks noGrp="1"/>
          </p:cNvSpPr>
          <p:nvPr>
            <p:ph type="pic" idx="2"/>
          </p:nvPr>
        </p:nvSpPr>
        <p:spPr>
          <a:xfrm>
            <a:off x="4804825" y="1133300"/>
            <a:ext cx="4027500" cy="2392800"/>
          </a:xfrm>
          <a:prstGeom prst="rect">
            <a:avLst/>
          </a:prstGeom>
          <a:noFill/>
          <a:ln>
            <a:noFill/>
          </a:ln>
        </p:spPr>
      </p:sp>
      <p:sp>
        <p:nvSpPr>
          <p:cNvPr id="585" name="Google Shape;585;p65"/>
          <p:cNvSpPr>
            <a:spLocks noGrp="1"/>
          </p:cNvSpPr>
          <p:nvPr>
            <p:ph type="pic" idx="3"/>
          </p:nvPr>
        </p:nvSpPr>
        <p:spPr>
          <a:xfrm>
            <a:off x="311725" y="1133300"/>
            <a:ext cx="4027500" cy="2392800"/>
          </a:xfrm>
          <a:prstGeom prst="rect">
            <a:avLst/>
          </a:prstGeom>
          <a:noFill/>
          <a:ln>
            <a:noFill/>
          </a:ln>
        </p:spPr>
      </p:sp>
      <p:sp>
        <p:nvSpPr>
          <p:cNvPr id="586" name="Google Shape;586;p65"/>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87" name="Google Shape;587;p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88" name="Google Shape;588;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589" name="Google Shape;589;p65"/>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590" name="Google Shape;590;p65"/>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591"/>
        <p:cNvGrpSpPr/>
        <p:nvPr/>
      </p:nvGrpSpPr>
      <p:grpSpPr>
        <a:xfrm>
          <a:off x="0" y="0"/>
          <a:ext cx="0" cy="0"/>
          <a:chOff x="0" y="0"/>
          <a:chExt cx="0" cy="0"/>
        </a:xfrm>
      </p:grpSpPr>
      <p:sp>
        <p:nvSpPr>
          <p:cNvPr id="592" name="Google Shape;592;p66"/>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93" name="Google Shape;593;p66"/>
          <p:cNvSpPr>
            <a:spLocks noGrp="1"/>
          </p:cNvSpPr>
          <p:nvPr>
            <p:ph type="pic" idx="2"/>
          </p:nvPr>
        </p:nvSpPr>
        <p:spPr>
          <a:xfrm>
            <a:off x="6205225" y="1128325"/>
            <a:ext cx="2627100" cy="2273100"/>
          </a:xfrm>
          <a:prstGeom prst="rect">
            <a:avLst/>
          </a:prstGeom>
          <a:noFill/>
          <a:ln>
            <a:noFill/>
          </a:ln>
        </p:spPr>
      </p:sp>
      <p:sp>
        <p:nvSpPr>
          <p:cNvPr id="594" name="Google Shape;594;p66"/>
          <p:cNvSpPr>
            <a:spLocks noGrp="1"/>
          </p:cNvSpPr>
          <p:nvPr>
            <p:ph type="pic" idx="3"/>
          </p:nvPr>
        </p:nvSpPr>
        <p:spPr>
          <a:xfrm>
            <a:off x="311725" y="1128325"/>
            <a:ext cx="2627100" cy="2273100"/>
          </a:xfrm>
          <a:prstGeom prst="rect">
            <a:avLst/>
          </a:prstGeom>
          <a:noFill/>
          <a:ln>
            <a:noFill/>
          </a:ln>
        </p:spPr>
      </p:sp>
      <p:sp>
        <p:nvSpPr>
          <p:cNvPr id="595" name="Google Shape;595;p66"/>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96" name="Google Shape;596;p66"/>
          <p:cNvSpPr>
            <a:spLocks noGrp="1"/>
          </p:cNvSpPr>
          <p:nvPr>
            <p:ph type="pic" idx="5"/>
          </p:nvPr>
        </p:nvSpPr>
        <p:spPr>
          <a:xfrm>
            <a:off x="3255250" y="1128325"/>
            <a:ext cx="2627100" cy="2273100"/>
          </a:xfrm>
          <a:prstGeom prst="rect">
            <a:avLst/>
          </a:prstGeom>
          <a:noFill/>
          <a:ln>
            <a:noFill/>
          </a:ln>
        </p:spPr>
      </p:sp>
      <p:sp>
        <p:nvSpPr>
          <p:cNvPr id="597" name="Google Shape;597;p66"/>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98" name="Google Shape;598;p6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99" name="Google Shape;599;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600" name="Google Shape;600;p66"/>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601" name="Google Shape;601;p66"/>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602" name="Google Shape;602;p66"/>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603"/>
        <p:cNvGrpSpPr/>
        <p:nvPr/>
      </p:nvGrpSpPr>
      <p:grpSpPr>
        <a:xfrm>
          <a:off x="0" y="0"/>
          <a:ext cx="0" cy="0"/>
          <a:chOff x="0" y="0"/>
          <a:chExt cx="0" cy="0"/>
        </a:xfrm>
      </p:grpSpPr>
      <p:sp>
        <p:nvSpPr>
          <p:cNvPr id="604" name="Google Shape;604;p67"/>
          <p:cNvSpPr>
            <a:spLocks noGrp="1"/>
          </p:cNvSpPr>
          <p:nvPr>
            <p:ph type="pic" idx="2"/>
          </p:nvPr>
        </p:nvSpPr>
        <p:spPr>
          <a:xfrm>
            <a:off x="311700" y="445025"/>
            <a:ext cx="8520600" cy="4218300"/>
          </a:xfrm>
          <a:prstGeom prst="rect">
            <a:avLst/>
          </a:prstGeom>
          <a:noFill/>
          <a:ln>
            <a:noFill/>
          </a:ln>
        </p:spPr>
      </p:sp>
      <p:sp>
        <p:nvSpPr>
          <p:cNvPr id="605" name="Google Shape;605;p6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606"/>
        <p:cNvGrpSpPr/>
        <p:nvPr/>
      </p:nvGrpSpPr>
      <p:grpSpPr>
        <a:xfrm>
          <a:off x="0" y="0"/>
          <a:ext cx="0" cy="0"/>
          <a:chOff x="0" y="0"/>
          <a:chExt cx="0" cy="0"/>
        </a:xfrm>
      </p:grpSpPr>
      <p:sp>
        <p:nvSpPr>
          <p:cNvPr id="607" name="Google Shape;607;p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08" name="Google Shape;608;p68"/>
          <p:cNvSpPr>
            <a:spLocks noGrp="1"/>
          </p:cNvSpPr>
          <p:nvPr>
            <p:ph type="pic" idx="2"/>
          </p:nvPr>
        </p:nvSpPr>
        <p:spPr>
          <a:xfrm>
            <a:off x="3389600" y="118913"/>
            <a:ext cx="1643700" cy="1535100"/>
          </a:xfrm>
          <a:prstGeom prst="rect">
            <a:avLst/>
          </a:prstGeom>
          <a:noFill/>
          <a:ln>
            <a:noFill/>
          </a:ln>
        </p:spPr>
      </p:sp>
      <p:sp>
        <p:nvSpPr>
          <p:cNvPr id="609" name="Google Shape;609;p68"/>
          <p:cNvSpPr>
            <a:spLocks noGrp="1"/>
          </p:cNvSpPr>
          <p:nvPr>
            <p:ph type="pic" idx="3"/>
          </p:nvPr>
        </p:nvSpPr>
        <p:spPr>
          <a:xfrm>
            <a:off x="5195935" y="118913"/>
            <a:ext cx="1643700" cy="1535100"/>
          </a:xfrm>
          <a:prstGeom prst="rect">
            <a:avLst/>
          </a:prstGeom>
          <a:noFill/>
          <a:ln>
            <a:noFill/>
          </a:ln>
        </p:spPr>
      </p:sp>
      <p:sp>
        <p:nvSpPr>
          <p:cNvPr id="610" name="Google Shape;610;p68"/>
          <p:cNvSpPr>
            <a:spLocks noGrp="1"/>
          </p:cNvSpPr>
          <p:nvPr>
            <p:ph type="pic" idx="4"/>
          </p:nvPr>
        </p:nvSpPr>
        <p:spPr>
          <a:xfrm>
            <a:off x="7002270" y="118913"/>
            <a:ext cx="1643700" cy="1535100"/>
          </a:xfrm>
          <a:prstGeom prst="rect">
            <a:avLst/>
          </a:prstGeom>
          <a:noFill/>
          <a:ln>
            <a:noFill/>
          </a:ln>
        </p:spPr>
      </p:sp>
      <p:sp>
        <p:nvSpPr>
          <p:cNvPr id="611" name="Google Shape;611;p68"/>
          <p:cNvSpPr>
            <a:spLocks noGrp="1"/>
          </p:cNvSpPr>
          <p:nvPr>
            <p:ph type="pic" idx="5"/>
          </p:nvPr>
        </p:nvSpPr>
        <p:spPr>
          <a:xfrm>
            <a:off x="3389588" y="1804212"/>
            <a:ext cx="1643700" cy="1535100"/>
          </a:xfrm>
          <a:prstGeom prst="rect">
            <a:avLst/>
          </a:prstGeom>
          <a:noFill/>
          <a:ln>
            <a:noFill/>
          </a:ln>
        </p:spPr>
      </p:sp>
      <p:sp>
        <p:nvSpPr>
          <p:cNvPr id="612" name="Google Shape;612;p68"/>
          <p:cNvSpPr>
            <a:spLocks noGrp="1"/>
          </p:cNvSpPr>
          <p:nvPr>
            <p:ph type="pic" idx="6"/>
          </p:nvPr>
        </p:nvSpPr>
        <p:spPr>
          <a:xfrm>
            <a:off x="5195922" y="1804212"/>
            <a:ext cx="1643700" cy="1535100"/>
          </a:xfrm>
          <a:prstGeom prst="rect">
            <a:avLst/>
          </a:prstGeom>
          <a:noFill/>
          <a:ln>
            <a:noFill/>
          </a:ln>
        </p:spPr>
      </p:sp>
      <p:sp>
        <p:nvSpPr>
          <p:cNvPr id="613" name="Google Shape;613;p68"/>
          <p:cNvSpPr>
            <a:spLocks noGrp="1"/>
          </p:cNvSpPr>
          <p:nvPr>
            <p:ph type="pic" idx="7"/>
          </p:nvPr>
        </p:nvSpPr>
        <p:spPr>
          <a:xfrm>
            <a:off x="7002257" y="1804212"/>
            <a:ext cx="1643700" cy="1535100"/>
          </a:xfrm>
          <a:prstGeom prst="rect">
            <a:avLst/>
          </a:prstGeom>
          <a:noFill/>
          <a:ln>
            <a:noFill/>
          </a:ln>
        </p:spPr>
      </p:sp>
      <p:sp>
        <p:nvSpPr>
          <p:cNvPr id="614" name="Google Shape;614;p68"/>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615" name="Google Shape;615;p68"/>
          <p:cNvSpPr>
            <a:spLocks noGrp="1"/>
          </p:cNvSpPr>
          <p:nvPr>
            <p:ph type="pic" idx="8"/>
          </p:nvPr>
        </p:nvSpPr>
        <p:spPr>
          <a:xfrm>
            <a:off x="3389588" y="3489487"/>
            <a:ext cx="1643700" cy="1535100"/>
          </a:xfrm>
          <a:prstGeom prst="rect">
            <a:avLst/>
          </a:prstGeom>
          <a:noFill/>
          <a:ln>
            <a:noFill/>
          </a:ln>
        </p:spPr>
      </p:sp>
      <p:sp>
        <p:nvSpPr>
          <p:cNvPr id="616" name="Google Shape;616;p68"/>
          <p:cNvSpPr>
            <a:spLocks noGrp="1"/>
          </p:cNvSpPr>
          <p:nvPr>
            <p:ph type="pic" idx="9"/>
          </p:nvPr>
        </p:nvSpPr>
        <p:spPr>
          <a:xfrm>
            <a:off x="5195922" y="3489487"/>
            <a:ext cx="1643700" cy="1535100"/>
          </a:xfrm>
          <a:prstGeom prst="rect">
            <a:avLst/>
          </a:prstGeom>
          <a:noFill/>
          <a:ln>
            <a:noFill/>
          </a:ln>
        </p:spPr>
      </p:sp>
      <p:sp>
        <p:nvSpPr>
          <p:cNvPr id="617" name="Google Shape;617;p68"/>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Cover">
  <p:cSld name="CUSTOM_1">
    <p:bg>
      <p:bgPr>
        <a:solidFill>
          <a:schemeClr val="accent1"/>
        </a:solidFill>
        <a:effectLst/>
      </p:bgPr>
    </p:bg>
    <p:spTree>
      <p:nvGrpSpPr>
        <p:cNvPr id="1" name="Shape 622"/>
        <p:cNvGrpSpPr/>
        <p:nvPr/>
      </p:nvGrpSpPr>
      <p:grpSpPr>
        <a:xfrm>
          <a:off x="0" y="0"/>
          <a:ext cx="0" cy="0"/>
          <a:chOff x="0" y="0"/>
          <a:chExt cx="0" cy="0"/>
        </a:xfrm>
      </p:grpSpPr>
      <p:grpSp>
        <p:nvGrpSpPr>
          <p:cNvPr id="623" name="Google Shape;623;p70"/>
          <p:cNvGrpSpPr/>
          <p:nvPr/>
        </p:nvGrpSpPr>
        <p:grpSpPr>
          <a:xfrm>
            <a:off x="4999086" y="314238"/>
            <a:ext cx="3867278" cy="5117184"/>
            <a:chOff x="4999086" y="314238"/>
            <a:chExt cx="3867278" cy="5117184"/>
          </a:xfrm>
        </p:grpSpPr>
        <p:sp>
          <p:nvSpPr>
            <p:cNvPr id="624" name="Google Shape;624;p70"/>
            <p:cNvSpPr/>
            <p:nvPr/>
          </p:nvSpPr>
          <p:spPr>
            <a:xfrm rot="-2279872">
              <a:off x="5390488" y="3101850"/>
              <a:ext cx="1938496" cy="1938444"/>
            </a:xfrm>
            <a:prstGeom prst="star4">
              <a:avLst>
                <a:gd name="adj" fmla="val 2731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25" name="Google Shape;625;p70"/>
            <p:cNvSpPr/>
            <p:nvPr/>
          </p:nvSpPr>
          <p:spPr>
            <a:xfrm rot="-9001516">
              <a:off x="6992089" y="433587"/>
              <a:ext cx="1242950" cy="2861501"/>
            </a:xfrm>
            <a:prstGeom prst="trapezoid">
              <a:avLst>
                <a:gd name="adj" fmla="val 16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626" name="Google Shape;626;p70"/>
          <p:cNvSpPr txBox="1">
            <a:spLocks noGrp="1"/>
          </p:cNvSpPr>
          <p:nvPr>
            <p:ph type="title"/>
          </p:nvPr>
        </p:nvSpPr>
        <p:spPr>
          <a:xfrm>
            <a:off x="328350" y="991800"/>
            <a:ext cx="8487300" cy="3159900"/>
          </a:xfrm>
          <a:prstGeom prst="rect">
            <a:avLst/>
          </a:prstGeom>
        </p:spPr>
        <p:txBody>
          <a:bodyPr spcFirstLastPara="1" wrap="square" lIns="91425" tIns="91425" rIns="91425" bIns="91425" anchor="ctr" anchorCtr="0">
            <a:noAutofit/>
          </a:bodyPr>
          <a:lstStyle>
            <a:lvl1pPr lvl="0" algn="ctr">
              <a:spcBef>
                <a:spcPts val="0"/>
              </a:spcBef>
              <a:spcAft>
                <a:spcPts val="0"/>
              </a:spcAft>
              <a:buSzPts val="5600"/>
              <a:buNone/>
              <a:defRPr/>
            </a:lvl1pPr>
            <a:lvl2pPr lvl="1" algn="ctr">
              <a:spcBef>
                <a:spcPts val="0"/>
              </a:spcBef>
              <a:spcAft>
                <a:spcPts val="0"/>
              </a:spcAft>
              <a:buSzPts val="5600"/>
              <a:buNone/>
              <a:defRPr/>
            </a:lvl2pPr>
            <a:lvl3pPr lvl="2" algn="ctr">
              <a:spcBef>
                <a:spcPts val="0"/>
              </a:spcBef>
              <a:spcAft>
                <a:spcPts val="0"/>
              </a:spcAft>
              <a:buSzPts val="5600"/>
              <a:buNone/>
              <a:defRPr/>
            </a:lvl3pPr>
            <a:lvl4pPr lvl="3" algn="ctr">
              <a:spcBef>
                <a:spcPts val="0"/>
              </a:spcBef>
              <a:spcAft>
                <a:spcPts val="0"/>
              </a:spcAft>
              <a:buSzPts val="5600"/>
              <a:buNone/>
              <a:defRPr/>
            </a:lvl4pPr>
            <a:lvl5pPr lvl="4" algn="ctr">
              <a:spcBef>
                <a:spcPts val="0"/>
              </a:spcBef>
              <a:spcAft>
                <a:spcPts val="0"/>
              </a:spcAft>
              <a:buSzPts val="5600"/>
              <a:buNone/>
              <a:defRPr/>
            </a:lvl5pPr>
            <a:lvl6pPr lvl="5" algn="ctr">
              <a:spcBef>
                <a:spcPts val="0"/>
              </a:spcBef>
              <a:spcAft>
                <a:spcPts val="0"/>
              </a:spcAft>
              <a:buSzPts val="5600"/>
              <a:buNone/>
              <a:defRPr/>
            </a:lvl6pPr>
            <a:lvl7pPr lvl="6" algn="ctr">
              <a:spcBef>
                <a:spcPts val="0"/>
              </a:spcBef>
              <a:spcAft>
                <a:spcPts val="0"/>
              </a:spcAft>
              <a:buSzPts val="5600"/>
              <a:buNone/>
              <a:defRPr/>
            </a:lvl7pPr>
            <a:lvl8pPr lvl="7" algn="ctr">
              <a:spcBef>
                <a:spcPts val="0"/>
              </a:spcBef>
              <a:spcAft>
                <a:spcPts val="0"/>
              </a:spcAft>
              <a:buSzPts val="5600"/>
              <a:buNone/>
              <a:defRPr/>
            </a:lvl8pPr>
            <a:lvl9pPr lvl="8" algn="ctr">
              <a:spcBef>
                <a:spcPts val="0"/>
              </a:spcBef>
              <a:spcAft>
                <a:spcPts val="0"/>
              </a:spcAft>
              <a:buSzPts val="5600"/>
              <a:buNone/>
              <a:defRPr/>
            </a:lvl9pPr>
          </a:lstStyle>
          <a:p>
            <a:endParaRPr/>
          </a:p>
        </p:txBody>
      </p:sp>
      <p:sp>
        <p:nvSpPr>
          <p:cNvPr id="627" name="Google Shape;627;p70"/>
          <p:cNvSpPr txBox="1">
            <a:spLocks noGrp="1"/>
          </p:cNvSpPr>
          <p:nvPr>
            <p:ph type="subTitle" idx="1"/>
          </p:nvPr>
        </p:nvSpPr>
        <p:spPr>
          <a:xfrm>
            <a:off x="1568850" y="3519600"/>
            <a:ext cx="6006300" cy="5031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Font typeface="Work Sans"/>
              <a:buNone/>
              <a:defRPr sz="28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8" name="Google Shape;628;p70"/>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70"/>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30" name="Google Shape;630;p70"/>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31" name="Google Shape;631;p70"/>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Custom agenda">
  <p:cSld name="CUSTOM_2">
    <p:spTree>
      <p:nvGrpSpPr>
        <p:cNvPr id="1" name="Shape 632"/>
        <p:cNvGrpSpPr/>
        <p:nvPr/>
      </p:nvGrpSpPr>
      <p:grpSpPr>
        <a:xfrm>
          <a:off x="0" y="0"/>
          <a:ext cx="0" cy="0"/>
          <a:chOff x="0" y="0"/>
          <a:chExt cx="0" cy="0"/>
        </a:xfrm>
      </p:grpSpPr>
      <p:sp>
        <p:nvSpPr>
          <p:cNvPr id="633" name="Google Shape;633;p71"/>
          <p:cNvSpPr txBox="1">
            <a:spLocks noGrp="1"/>
          </p:cNvSpPr>
          <p:nvPr>
            <p:ph type="title"/>
          </p:nvPr>
        </p:nvSpPr>
        <p:spPr>
          <a:xfrm>
            <a:off x="328350" y="340600"/>
            <a:ext cx="8487300" cy="446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5600"/>
              <a:buNone/>
              <a:defRPr>
                <a:solidFill>
                  <a:schemeClr val="lt2"/>
                </a:solidFill>
              </a:defRPr>
            </a:lvl1pPr>
            <a:lvl2pPr lvl="1" algn="ctr">
              <a:spcBef>
                <a:spcPts val="0"/>
              </a:spcBef>
              <a:spcAft>
                <a:spcPts val="0"/>
              </a:spcAft>
              <a:buClr>
                <a:schemeClr val="lt2"/>
              </a:buClr>
              <a:buSzPts val="5600"/>
              <a:buNone/>
              <a:defRPr>
                <a:solidFill>
                  <a:schemeClr val="lt2"/>
                </a:solidFill>
              </a:defRPr>
            </a:lvl2pPr>
            <a:lvl3pPr lvl="2" algn="ctr">
              <a:spcBef>
                <a:spcPts val="0"/>
              </a:spcBef>
              <a:spcAft>
                <a:spcPts val="0"/>
              </a:spcAft>
              <a:buClr>
                <a:schemeClr val="lt2"/>
              </a:buClr>
              <a:buSzPts val="5600"/>
              <a:buNone/>
              <a:defRPr>
                <a:solidFill>
                  <a:schemeClr val="lt2"/>
                </a:solidFill>
              </a:defRPr>
            </a:lvl3pPr>
            <a:lvl4pPr lvl="3" algn="ctr">
              <a:spcBef>
                <a:spcPts val="0"/>
              </a:spcBef>
              <a:spcAft>
                <a:spcPts val="0"/>
              </a:spcAft>
              <a:buClr>
                <a:schemeClr val="lt2"/>
              </a:buClr>
              <a:buSzPts val="5600"/>
              <a:buNone/>
              <a:defRPr>
                <a:solidFill>
                  <a:schemeClr val="lt2"/>
                </a:solidFill>
              </a:defRPr>
            </a:lvl4pPr>
            <a:lvl5pPr lvl="4" algn="ctr">
              <a:spcBef>
                <a:spcPts val="0"/>
              </a:spcBef>
              <a:spcAft>
                <a:spcPts val="0"/>
              </a:spcAft>
              <a:buClr>
                <a:schemeClr val="lt2"/>
              </a:buClr>
              <a:buSzPts val="5600"/>
              <a:buNone/>
              <a:defRPr>
                <a:solidFill>
                  <a:schemeClr val="lt2"/>
                </a:solidFill>
              </a:defRPr>
            </a:lvl5pPr>
            <a:lvl6pPr lvl="5" algn="ctr">
              <a:spcBef>
                <a:spcPts val="0"/>
              </a:spcBef>
              <a:spcAft>
                <a:spcPts val="0"/>
              </a:spcAft>
              <a:buClr>
                <a:schemeClr val="lt2"/>
              </a:buClr>
              <a:buSzPts val="5600"/>
              <a:buNone/>
              <a:defRPr>
                <a:solidFill>
                  <a:schemeClr val="lt2"/>
                </a:solidFill>
              </a:defRPr>
            </a:lvl6pPr>
            <a:lvl7pPr lvl="6" algn="ctr">
              <a:spcBef>
                <a:spcPts val="0"/>
              </a:spcBef>
              <a:spcAft>
                <a:spcPts val="0"/>
              </a:spcAft>
              <a:buClr>
                <a:schemeClr val="lt2"/>
              </a:buClr>
              <a:buSzPts val="5600"/>
              <a:buNone/>
              <a:defRPr>
                <a:solidFill>
                  <a:schemeClr val="lt2"/>
                </a:solidFill>
              </a:defRPr>
            </a:lvl7pPr>
            <a:lvl8pPr lvl="7" algn="ctr">
              <a:spcBef>
                <a:spcPts val="0"/>
              </a:spcBef>
              <a:spcAft>
                <a:spcPts val="0"/>
              </a:spcAft>
              <a:buClr>
                <a:schemeClr val="lt2"/>
              </a:buClr>
              <a:buSzPts val="5600"/>
              <a:buNone/>
              <a:defRPr>
                <a:solidFill>
                  <a:schemeClr val="lt2"/>
                </a:solidFill>
              </a:defRPr>
            </a:lvl8pPr>
            <a:lvl9pPr lvl="8" algn="ctr">
              <a:spcBef>
                <a:spcPts val="0"/>
              </a:spcBef>
              <a:spcAft>
                <a:spcPts val="0"/>
              </a:spcAft>
              <a:buClr>
                <a:schemeClr val="lt2"/>
              </a:buClr>
              <a:buSzPts val="5600"/>
              <a:buNone/>
              <a:defRPr>
                <a:solidFill>
                  <a:schemeClr val="lt2"/>
                </a:solidFill>
              </a:defRPr>
            </a:lvl9pPr>
          </a:lstStyle>
          <a:p>
            <a:endParaRPr/>
          </a:p>
        </p:txBody>
      </p:sp>
      <p:sp>
        <p:nvSpPr>
          <p:cNvPr id="634" name="Google Shape;634;p71"/>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71"/>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36" name="Google Shape;636;p71"/>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37" name="Google Shape;637;p71"/>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Introduction">
  <p:cSld name="CUSTOM_2_1">
    <p:spTree>
      <p:nvGrpSpPr>
        <p:cNvPr id="1" name="Shape 638"/>
        <p:cNvGrpSpPr/>
        <p:nvPr/>
      </p:nvGrpSpPr>
      <p:grpSpPr>
        <a:xfrm>
          <a:off x="0" y="0"/>
          <a:ext cx="0" cy="0"/>
          <a:chOff x="0" y="0"/>
          <a:chExt cx="0" cy="0"/>
        </a:xfrm>
      </p:grpSpPr>
      <p:sp>
        <p:nvSpPr>
          <p:cNvPr id="639" name="Google Shape;639;p72"/>
          <p:cNvSpPr txBox="1">
            <a:spLocks noGrp="1"/>
          </p:cNvSpPr>
          <p:nvPr>
            <p:ph type="title"/>
          </p:nvPr>
        </p:nvSpPr>
        <p:spPr>
          <a:xfrm>
            <a:off x="497038" y="160550"/>
            <a:ext cx="8487300" cy="1481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5600"/>
              <a:buNone/>
              <a:defRPr>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a:endParaRPr/>
          </a:p>
        </p:txBody>
      </p:sp>
      <p:sp>
        <p:nvSpPr>
          <p:cNvPr id="640" name="Google Shape;640;p72"/>
          <p:cNvSpPr txBox="1">
            <a:spLocks noGrp="1"/>
          </p:cNvSpPr>
          <p:nvPr>
            <p:ph type="body" idx="1"/>
          </p:nvPr>
        </p:nvSpPr>
        <p:spPr>
          <a:xfrm>
            <a:off x="2299588" y="3698375"/>
            <a:ext cx="4882200" cy="11559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641" name="Google Shape;641;p72"/>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72"/>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43" name="Google Shape;643;p72"/>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44" name="Google Shape;644;p72"/>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grpSp>
        <p:nvGrpSpPr>
          <p:cNvPr id="645" name="Google Shape;645;p72"/>
          <p:cNvGrpSpPr/>
          <p:nvPr/>
        </p:nvGrpSpPr>
        <p:grpSpPr>
          <a:xfrm>
            <a:off x="998425" y="1025060"/>
            <a:ext cx="7835875" cy="2708700"/>
            <a:chOff x="998425" y="1025060"/>
            <a:chExt cx="7835875" cy="2708700"/>
          </a:xfrm>
        </p:grpSpPr>
        <p:sp>
          <p:nvSpPr>
            <p:cNvPr id="646" name="Google Shape;646;p72"/>
            <p:cNvSpPr/>
            <p:nvPr/>
          </p:nvSpPr>
          <p:spPr>
            <a:xfrm>
              <a:off x="998425" y="1439725"/>
              <a:ext cx="1892400" cy="1892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47" name="Google Shape;647;p72"/>
            <p:cNvSpPr/>
            <p:nvPr/>
          </p:nvSpPr>
          <p:spPr>
            <a:xfrm rot="-1771916">
              <a:off x="2791669" y="1477356"/>
              <a:ext cx="2112562" cy="1796048"/>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48" name="Google Shape;648;p72"/>
            <p:cNvSpPr/>
            <p:nvPr/>
          </p:nvSpPr>
          <p:spPr>
            <a:xfrm rot="-2298668">
              <a:off x="4591386" y="1562390"/>
              <a:ext cx="2302028" cy="163404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49" name="Google Shape;649;p72"/>
            <p:cNvSpPr/>
            <p:nvPr/>
          </p:nvSpPr>
          <p:spPr>
            <a:xfrm rot="-2566413">
              <a:off x="6390986" y="1686931"/>
              <a:ext cx="2271528" cy="1394952"/>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Workshop benefits">
  <p:cSld name="CUSTOM_2_1_1">
    <p:spTree>
      <p:nvGrpSpPr>
        <p:cNvPr id="1" name="Shape 650"/>
        <p:cNvGrpSpPr/>
        <p:nvPr/>
      </p:nvGrpSpPr>
      <p:grpSpPr>
        <a:xfrm>
          <a:off x="0" y="0"/>
          <a:ext cx="0" cy="0"/>
          <a:chOff x="0" y="0"/>
          <a:chExt cx="0" cy="0"/>
        </a:xfrm>
      </p:grpSpPr>
      <p:sp>
        <p:nvSpPr>
          <p:cNvPr id="651" name="Google Shape;651;p73"/>
          <p:cNvSpPr/>
          <p:nvPr/>
        </p:nvSpPr>
        <p:spPr>
          <a:xfrm>
            <a:off x="100" y="-100"/>
            <a:ext cx="4572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52" name="Google Shape;652;p73"/>
          <p:cNvSpPr txBox="1">
            <a:spLocks noGrp="1"/>
          </p:cNvSpPr>
          <p:nvPr>
            <p:ph type="title"/>
          </p:nvPr>
        </p:nvSpPr>
        <p:spPr>
          <a:xfrm>
            <a:off x="519750" y="145550"/>
            <a:ext cx="3908100" cy="289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653" name="Google Shape;653;p73"/>
          <p:cNvSpPr txBox="1">
            <a:spLocks noGrp="1"/>
          </p:cNvSpPr>
          <p:nvPr>
            <p:ph type="body" idx="1"/>
          </p:nvPr>
        </p:nvSpPr>
        <p:spPr>
          <a:xfrm>
            <a:off x="519750" y="2142625"/>
            <a:ext cx="3622800" cy="1988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54" name="Google Shape;654;p73"/>
          <p:cNvSpPr txBox="1">
            <a:spLocks noGrp="1"/>
          </p:cNvSpPr>
          <p:nvPr>
            <p:ph type="subTitle" idx="2"/>
          </p:nvPr>
        </p:nvSpPr>
        <p:spPr>
          <a:xfrm>
            <a:off x="5473534" y="7244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5" name="Google Shape;655;p73"/>
          <p:cNvSpPr txBox="1">
            <a:spLocks noGrp="1"/>
          </p:cNvSpPr>
          <p:nvPr>
            <p:ph type="subTitle" idx="3"/>
          </p:nvPr>
        </p:nvSpPr>
        <p:spPr>
          <a:xfrm>
            <a:off x="5473534" y="10091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6" name="Google Shape;656;p73"/>
          <p:cNvSpPr txBox="1">
            <a:spLocks noGrp="1"/>
          </p:cNvSpPr>
          <p:nvPr>
            <p:ph type="subTitle" idx="4"/>
          </p:nvPr>
        </p:nvSpPr>
        <p:spPr>
          <a:xfrm>
            <a:off x="5473534" y="15122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7" name="Google Shape;657;p73"/>
          <p:cNvSpPr txBox="1">
            <a:spLocks noGrp="1"/>
          </p:cNvSpPr>
          <p:nvPr>
            <p:ph type="subTitle" idx="5"/>
          </p:nvPr>
        </p:nvSpPr>
        <p:spPr>
          <a:xfrm>
            <a:off x="5473534" y="17969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8" name="Google Shape;658;p73"/>
          <p:cNvSpPr txBox="1">
            <a:spLocks noGrp="1"/>
          </p:cNvSpPr>
          <p:nvPr>
            <p:ph type="subTitle" idx="6"/>
          </p:nvPr>
        </p:nvSpPr>
        <p:spPr>
          <a:xfrm>
            <a:off x="5473534" y="23000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9" name="Google Shape;659;p73"/>
          <p:cNvSpPr txBox="1">
            <a:spLocks noGrp="1"/>
          </p:cNvSpPr>
          <p:nvPr>
            <p:ph type="subTitle" idx="7"/>
          </p:nvPr>
        </p:nvSpPr>
        <p:spPr>
          <a:xfrm>
            <a:off x="5473534" y="25847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0" name="Google Shape;660;p73"/>
          <p:cNvSpPr txBox="1">
            <a:spLocks noGrp="1"/>
          </p:cNvSpPr>
          <p:nvPr>
            <p:ph type="subTitle" idx="8"/>
          </p:nvPr>
        </p:nvSpPr>
        <p:spPr>
          <a:xfrm>
            <a:off x="5473534" y="30878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1" name="Google Shape;661;p73"/>
          <p:cNvSpPr txBox="1">
            <a:spLocks noGrp="1"/>
          </p:cNvSpPr>
          <p:nvPr>
            <p:ph type="subTitle" idx="9"/>
          </p:nvPr>
        </p:nvSpPr>
        <p:spPr>
          <a:xfrm>
            <a:off x="5473534" y="33725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2" name="Google Shape;662;p73"/>
          <p:cNvSpPr txBox="1">
            <a:spLocks noGrp="1"/>
          </p:cNvSpPr>
          <p:nvPr>
            <p:ph type="subTitle" idx="13"/>
          </p:nvPr>
        </p:nvSpPr>
        <p:spPr>
          <a:xfrm>
            <a:off x="5473534" y="38756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3" name="Google Shape;663;p73"/>
          <p:cNvSpPr txBox="1">
            <a:spLocks noGrp="1"/>
          </p:cNvSpPr>
          <p:nvPr>
            <p:ph type="subTitle" idx="14"/>
          </p:nvPr>
        </p:nvSpPr>
        <p:spPr>
          <a:xfrm>
            <a:off x="5473534" y="41603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4" name="Google Shape;664;p73"/>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73"/>
          <p:cNvSpPr txBox="1">
            <a:spLocks noGrp="1"/>
          </p:cNvSpPr>
          <p:nvPr>
            <p:ph type="subTitle" idx="15"/>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66" name="Google Shape;666;p73"/>
          <p:cNvSpPr txBox="1">
            <a:spLocks noGrp="1"/>
          </p:cNvSpPr>
          <p:nvPr>
            <p:ph type="subTitle" idx="16"/>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67" name="Google Shape;667;p73"/>
          <p:cNvSpPr txBox="1">
            <a:spLocks noGrp="1"/>
          </p:cNvSpPr>
          <p:nvPr>
            <p:ph type="subTitle" idx="17"/>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Background &amp; context">
  <p:cSld name="CUSTOM_2_1_1_1">
    <p:spTree>
      <p:nvGrpSpPr>
        <p:cNvPr id="1" name="Shape 668"/>
        <p:cNvGrpSpPr/>
        <p:nvPr/>
      </p:nvGrpSpPr>
      <p:grpSpPr>
        <a:xfrm>
          <a:off x="0" y="0"/>
          <a:ext cx="0" cy="0"/>
          <a:chOff x="0" y="0"/>
          <a:chExt cx="0" cy="0"/>
        </a:xfrm>
      </p:grpSpPr>
      <p:sp>
        <p:nvSpPr>
          <p:cNvPr id="669" name="Google Shape;669;p74"/>
          <p:cNvSpPr/>
          <p:nvPr/>
        </p:nvSpPr>
        <p:spPr>
          <a:xfrm>
            <a:off x="-925" y="-100"/>
            <a:ext cx="45729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70" name="Google Shape;670;p74"/>
          <p:cNvSpPr txBox="1">
            <a:spLocks noGrp="1"/>
          </p:cNvSpPr>
          <p:nvPr>
            <p:ph type="title"/>
          </p:nvPr>
        </p:nvSpPr>
        <p:spPr>
          <a:xfrm>
            <a:off x="519750" y="145550"/>
            <a:ext cx="3908100" cy="1453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671" name="Google Shape;671;p74"/>
          <p:cNvSpPr txBox="1">
            <a:spLocks noGrp="1"/>
          </p:cNvSpPr>
          <p:nvPr>
            <p:ph type="body" idx="1"/>
          </p:nvPr>
        </p:nvSpPr>
        <p:spPr>
          <a:xfrm>
            <a:off x="519750" y="3804825"/>
            <a:ext cx="3908100" cy="11559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72" name="Google Shape;672;p74"/>
          <p:cNvSpPr txBox="1">
            <a:spLocks noGrp="1"/>
          </p:cNvSpPr>
          <p:nvPr>
            <p:ph type="subTitle" idx="2"/>
          </p:nvPr>
        </p:nvSpPr>
        <p:spPr>
          <a:xfrm>
            <a:off x="5473534" y="7244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3" name="Google Shape;673;p74"/>
          <p:cNvSpPr txBox="1">
            <a:spLocks noGrp="1"/>
          </p:cNvSpPr>
          <p:nvPr>
            <p:ph type="subTitle" idx="3"/>
          </p:nvPr>
        </p:nvSpPr>
        <p:spPr>
          <a:xfrm>
            <a:off x="5473534" y="10091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4" name="Google Shape;674;p74"/>
          <p:cNvSpPr txBox="1">
            <a:spLocks noGrp="1"/>
          </p:cNvSpPr>
          <p:nvPr>
            <p:ph type="subTitle" idx="4"/>
          </p:nvPr>
        </p:nvSpPr>
        <p:spPr>
          <a:xfrm>
            <a:off x="5473534" y="15122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5" name="Google Shape;675;p74"/>
          <p:cNvSpPr txBox="1">
            <a:spLocks noGrp="1"/>
          </p:cNvSpPr>
          <p:nvPr>
            <p:ph type="subTitle" idx="5"/>
          </p:nvPr>
        </p:nvSpPr>
        <p:spPr>
          <a:xfrm>
            <a:off x="5473534" y="17969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6" name="Google Shape;676;p74"/>
          <p:cNvSpPr txBox="1">
            <a:spLocks noGrp="1"/>
          </p:cNvSpPr>
          <p:nvPr>
            <p:ph type="subTitle" idx="6"/>
          </p:nvPr>
        </p:nvSpPr>
        <p:spPr>
          <a:xfrm>
            <a:off x="5473534" y="23000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7" name="Google Shape;677;p74"/>
          <p:cNvSpPr txBox="1">
            <a:spLocks noGrp="1"/>
          </p:cNvSpPr>
          <p:nvPr>
            <p:ph type="subTitle" idx="7"/>
          </p:nvPr>
        </p:nvSpPr>
        <p:spPr>
          <a:xfrm>
            <a:off x="5473534" y="25847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8" name="Google Shape;678;p74"/>
          <p:cNvSpPr txBox="1">
            <a:spLocks noGrp="1"/>
          </p:cNvSpPr>
          <p:nvPr>
            <p:ph type="subTitle" idx="8"/>
          </p:nvPr>
        </p:nvSpPr>
        <p:spPr>
          <a:xfrm>
            <a:off x="5473534" y="30878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9" name="Google Shape;679;p74"/>
          <p:cNvSpPr txBox="1">
            <a:spLocks noGrp="1"/>
          </p:cNvSpPr>
          <p:nvPr>
            <p:ph type="subTitle" idx="9"/>
          </p:nvPr>
        </p:nvSpPr>
        <p:spPr>
          <a:xfrm>
            <a:off x="5473534" y="33725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0" name="Google Shape;680;p74"/>
          <p:cNvSpPr txBox="1">
            <a:spLocks noGrp="1"/>
          </p:cNvSpPr>
          <p:nvPr>
            <p:ph type="subTitle" idx="13"/>
          </p:nvPr>
        </p:nvSpPr>
        <p:spPr>
          <a:xfrm>
            <a:off x="5473534" y="3875624"/>
            <a:ext cx="3710100" cy="503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1" name="Google Shape;681;p74"/>
          <p:cNvSpPr txBox="1">
            <a:spLocks noGrp="1"/>
          </p:cNvSpPr>
          <p:nvPr>
            <p:ph type="subTitle" idx="14"/>
          </p:nvPr>
        </p:nvSpPr>
        <p:spPr>
          <a:xfrm>
            <a:off x="5473534" y="4160325"/>
            <a:ext cx="3622800" cy="503100"/>
          </a:xfrm>
          <a:prstGeom prst="rect">
            <a:avLst/>
          </a:prstGeom>
        </p:spPr>
        <p:txBody>
          <a:bodyPr spcFirstLastPara="1" wrap="square" lIns="91425" tIns="91425" rIns="91425" bIns="91425" anchor="t" anchorCtr="0">
            <a:noAutofit/>
          </a:bodyPr>
          <a:lstStyle>
            <a:lvl1pPr lvl="0">
              <a:spcBef>
                <a:spcPts val="0"/>
              </a:spcBef>
              <a:spcAft>
                <a:spcPts val="0"/>
              </a:spcAft>
              <a:buSzPts val="900"/>
              <a:buFont typeface="Work Sans"/>
              <a:buNone/>
              <a:defRPr sz="9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2" name="Google Shape;682;p74"/>
          <p:cNvSpPr>
            <a:spLocks noGrp="1"/>
          </p:cNvSpPr>
          <p:nvPr>
            <p:ph type="pic" idx="15"/>
          </p:nvPr>
        </p:nvSpPr>
        <p:spPr>
          <a:xfrm>
            <a:off x="566862" y="1552585"/>
            <a:ext cx="3712200" cy="2051700"/>
          </a:xfrm>
          <a:prstGeom prst="ellipse">
            <a:avLst/>
          </a:prstGeom>
          <a:noFill/>
          <a:ln>
            <a:noFill/>
          </a:ln>
        </p:spPr>
      </p:sp>
      <p:sp>
        <p:nvSpPr>
          <p:cNvPr id="683" name="Google Shape;683;p74"/>
          <p:cNvSpPr/>
          <p:nvPr/>
        </p:nvSpPr>
        <p:spPr>
          <a:xfrm>
            <a:off x="-925" y="0"/>
            <a:ext cx="3483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74"/>
          <p:cNvSpPr txBox="1">
            <a:spLocks noGrp="1"/>
          </p:cNvSpPr>
          <p:nvPr>
            <p:ph type="subTitle" idx="16"/>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85" name="Google Shape;685;p74"/>
          <p:cNvSpPr txBox="1">
            <a:spLocks noGrp="1"/>
          </p:cNvSpPr>
          <p:nvPr>
            <p:ph type="subTitle" idx="17"/>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686" name="Google Shape;686;p74"/>
          <p:cNvSpPr txBox="1">
            <a:spLocks noGrp="1"/>
          </p:cNvSpPr>
          <p:nvPr>
            <p:ph type="subTitle" idx="18"/>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Employee 2">
  <p:cSld name="CUSTOM_2_1_1_1_1_1">
    <p:spTree>
      <p:nvGrpSpPr>
        <p:cNvPr id="1" name="Shape 687"/>
        <p:cNvGrpSpPr/>
        <p:nvPr/>
      </p:nvGrpSpPr>
      <p:grpSpPr>
        <a:xfrm>
          <a:off x="0" y="0"/>
          <a:ext cx="0" cy="0"/>
          <a:chOff x="0" y="0"/>
          <a:chExt cx="0" cy="0"/>
        </a:xfrm>
      </p:grpSpPr>
      <p:sp>
        <p:nvSpPr>
          <p:cNvPr id="688" name="Google Shape;688;p75"/>
          <p:cNvSpPr txBox="1">
            <a:spLocks noGrp="1"/>
          </p:cNvSpPr>
          <p:nvPr>
            <p:ph type="subTitle" idx="1"/>
          </p:nvPr>
        </p:nvSpPr>
        <p:spPr>
          <a:xfrm>
            <a:off x="5630225" y="2866950"/>
            <a:ext cx="25182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689" name="Google Shape;689;p75"/>
          <p:cNvSpPr txBox="1">
            <a:spLocks noGrp="1"/>
          </p:cNvSpPr>
          <p:nvPr>
            <p:ph type="subTitle" idx="2"/>
          </p:nvPr>
        </p:nvSpPr>
        <p:spPr>
          <a:xfrm>
            <a:off x="4726800" y="30689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690" name="Google Shape;690;p75"/>
          <p:cNvSpPr txBox="1">
            <a:spLocks noGrp="1"/>
          </p:cNvSpPr>
          <p:nvPr>
            <p:ph type="subTitle" idx="3"/>
          </p:nvPr>
        </p:nvSpPr>
        <p:spPr>
          <a:xfrm>
            <a:off x="8375975" y="30689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691" name="Google Shape;691;p75"/>
          <p:cNvSpPr/>
          <p:nvPr/>
        </p:nvSpPr>
        <p:spPr>
          <a:xfrm>
            <a:off x="347075" y="-100"/>
            <a:ext cx="42249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92" name="Google Shape;692;p75"/>
          <p:cNvSpPr>
            <a:spLocks noGrp="1"/>
          </p:cNvSpPr>
          <p:nvPr>
            <p:ph type="pic" idx="4"/>
          </p:nvPr>
        </p:nvSpPr>
        <p:spPr>
          <a:xfrm>
            <a:off x="825750" y="287000"/>
            <a:ext cx="3090900" cy="4569300"/>
          </a:xfrm>
          <a:prstGeom prst="ellipse">
            <a:avLst/>
          </a:prstGeom>
          <a:noFill/>
          <a:ln>
            <a:noFill/>
          </a:ln>
        </p:spPr>
      </p:sp>
      <p:sp>
        <p:nvSpPr>
          <p:cNvPr id="693" name="Google Shape;693;p75"/>
          <p:cNvSpPr txBox="1">
            <a:spLocks noGrp="1"/>
          </p:cNvSpPr>
          <p:nvPr>
            <p:ph type="title"/>
          </p:nvPr>
        </p:nvSpPr>
        <p:spPr>
          <a:xfrm>
            <a:off x="4812175" y="192125"/>
            <a:ext cx="3989700" cy="890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a:endParaRPr/>
          </a:p>
        </p:txBody>
      </p:sp>
      <p:sp>
        <p:nvSpPr>
          <p:cNvPr id="694" name="Google Shape;694;p75"/>
          <p:cNvSpPr txBox="1">
            <a:spLocks noGrp="1"/>
          </p:cNvSpPr>
          <p:nvPr>
            <p:ph type="subTitle" idx="5"/>
          </p:nvPr>
        </p:nvSpPr>
        <p:spPr>
          <a:xfrm>
            <a:off x="4804275" y="670082"/>
            <a:ext cx="3989700" cy="503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Work Sans"/>
              <a:buNone/>
              <a:defRPr sz="14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695" name="Google Shape;695;p75"/>
          <p:cNvSpPr/>
          <p:nvPr/>
        </p:nvSpPr>
        <p:spPr>
          <a:xfrm>
            <a:off x="5414389" y="3068847"/>
            <a:ext cx="2949900" cy="1578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75"/>
          <p:cNvSpPr txBox="1">
            <a:spLocks noGrp="1"/>
          </p:cNvSpPr>
          <p:nvPr>
            <p:ph type="subTitle" idx="6"/>
          </p:nvPr>
        </p:nvSpPr>
        <p:spPr>
          <a:xfrm>
            <a:off x="5630225" y="3626750"/>
            <a:ext cx="25182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697" name="Google Shape;697;p75"/>
          <p:cNvSpPr txBox="1">
            <a:spLocks noGrp="1"/>
          </p:cNvSpPr>
          <p:nvPr>
            <p:ph type="subTitle" idx="7"/>
          </p:nvPr>
        </p:nvSpPr>
        <p:spPr>
          <a:xfrm>
            <a:off x="4726800" y="38287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698" name="Google Shape;698;p75"/>
          <p:cNvSpPr txBox="1">
            <a:spLocks noGrp="1"/>
          </p:cNvSpPr>
          <p:nvPr>
            <p:ph type="subTitle" idx="8"/>
          </p:nvPr>
        </p:nvSpPr>
        <p:spPr>
          <a:xfrm>
            <a:off x="8375975" y="38287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699" name="Google Shape;699;p75"/>
          <p:cNvSpPr/>
          <p:nvPr/>
        </p:nvSpPr>
        <p:spPr>
          <a:xfrm>
            <a:off x="5414389" y="3828647"/>
            <a:ext cx="2949900" cy="1578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75"/>
          <p:cNvSpPr txBox="1">
            <a:spLocks noGrp="1"/>
          </p:cNvSpPr>
          <p:nvPr>
            <p:ph type="subTitle" idx="9"/>
          </p:nvPr>
        </p:nvSpPr>
        <p:spPr>
          <a:xfrm>
            <a:off x="5630225" y="4386550"/>
            <a:ext cx="25182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701" name="Google Shape;701;p75"/>
          <p:cNvSpPr txBox="1">
            <a:spLocks noGrp="1"/>
          </p:cNvSpPr>
          <p:nvPr>
            <p:ph type="subTitle" idx="13"/>
          </p:nvPr>
        </p:nvSpPr>
        <p:spPr>
          <a:xfrm>
            <a:off x="4726800" y="45885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702" name="Google Shape;702;p75"/>
          <p:cNvSpPr txBox="1">
            <a:spLocks noGrp="1"/>
          </p:cNvSpPr>
          <p:nvPr>
            <p:ph type="subTitle" idx="14"/>
          </p:nvPr>
        </p:nvSpPr>
        <p:spPr>
          <a:xfrm>
            <a:off x="8375975" y="4588500"/>
            <a:ext cx="623100" cy="157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00"/>
              <a:buFont typeface="Work Sans"/>
              <a:buNone/>
              <a:defRPr sz="9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703" name="Google Shape;703;p75"/>
          <p:cNvSpPr/>
          <p:nvPr/>
        </p:nvSpPr>
        <p:spPr>
          <a:xfrm>
            <a:off x="5414389" y="4588447"/>
            <a:ext cx="2949900" cy="1578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75"/>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75"/>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75"/>
          <p:cNvSpPr txBox="1">
            <a:spLocks noGrp="1"/>
          </p:cNvSpPr>
          <p:nvPr>
            <p:ph type="subTitle" idx="15"/>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07" name="Google Shape;707;p75"/>
          <p:cNvSpPr txBox="1">
            <a:spLocks noGrp="1"/>
          </p:cNvSpPr>
          <p:nvPr>
            <p:ph type="subTitle" idx="16"/>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08" name="Google Shape;708;p75"/>
          <p:cNvSpPr txBox="1">
            <a:spLocks noGrp="1"/>
          </p:cNvSpPr>
          <p:nvPr>
            <p:ph type="subTitle" idx="17"/>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Attendees">
  <p:cSld name="CUSTOM_2_1_1_1_1_1_1">
    <p:spTree>
      <p:nvGrpSpPr>
        <p:cNvPr id="1" name="Shape 709"/>
        <p:cNvGrpSpPr/>
        <p:nvPr/>
      </p:nvGrpSpPr>
      <p:grpSpPr>
        <a:xfrm>
          <a:off x="0" y="0"/>
          <a:ext cx="0" cy="0"/>
          <a:chOff x="0" y="0"/>
          <a:chExt cx="0" cy="0"/>
        </a:xfrm>
      </p:grpSpPr>
      <p:sp>
        <p:nvSpPr>
          <p:cNvPr id="710" name="Google Shape;710;p76"/>
          <p:cNvSpPr txBox="1">
            <a:spLocks noGrp="1"/>
          </p:cNvSpPr>
          <p:nvPr>
            <p:ph type="title"/>
          </p:nvPr>
        </p:nvSpPr>
        <p:spPr>
          <a:xfrm>
            <a:off x="328350" y="3596925"/>
            <a:ext cx="8487300" cy="1481400"/>
          </a:xfrm>
          <a:prstGeom prst="rect">
            <a:avLst/>
          </a:prstGeom>
        </p:spPr>
        <p:txBody>
          <a:bodyPr spcFirstLastPara="1" wrap="square" lIns="91425" tIns="91425" rIns="91425" bIns="91425" anchor="b" anchorCtr="0">
            <a:noAutofit/>
          </a:bodyPr>
          <a:lstStyle>
            <a:lvl1pPr lvl="0" algn="ctr">
              <a:spcBef>
                <a:spcPts val="0"/>
              </a:spcBef>
              <a:spcAft>
                <a:spcPts val="0"/>
              </a:spcAft>
              <a:buSzPts val="5600"/>
              <a:buNone/>
              <a:defRPr/>
            </a:lvl1pPr>
            <a:lvl2pPr lvl="1" algn="ctr">
              <a:spcBef>
                <a:spcPts val="0"/>
              </a:spcBef>
              <a:spcAft>
                <a:spcPts val="0"/>
              </a:spcAft>
              <a:buSzPts val="5600"/>
              <a:buNone/>
              <a:defRPr/>
            </a:lvl2pPr>
            <a:lvl3pPr lvl="2" algn="ctr">
              <a:spcBef>
                <a:spcPts val="0"/>
              </a:spcBef>
              <a:spcAft>
                <a:spcPts val="0"/>
              </a:spcAft>
              <a:buSzPts val="5600"/>
              <a:buNone/>
              <a:defRPr/>
            </a:lvl3pPr>
            <a:lvl4pPr lvl="3" algn="ctr">
              <a:spcBef>
                <a:spcPts val="0"/>
              </a:spcBef>
              <a:spcAft>
                <a:spcPts val="0"/>
              </a:spcAft>
              <a:buSzPts val="5600"/>
              <a:buNone/>
              <a:defRPr/>
            </a:lvl4pPr>
            <a:lvl5pPr lvl="4" algn="ctr">
              <a:spcBef>
                <a:spcPts val="0"/>
              </a:spcBef>
              <a:spcAft>
                <a:spcPts val="0"/>
              </a:spcAft>
              <a:buSzPts val="5600"/>
              <a:buNone/>
              <a:defRPr/>
            </a:lvl5pPr>
            <a:lvl6pPr lvl="5" algn="ctr">
              <a:spcBef>
                <a:spcPts val="0"/>
              </a:spcBef>
              <a:spcAft>
                <a:spcPts val="0"/>
              </a:spcAft>
              <a:buSzPts val="5600"/>
              <a:buNone/>
              <a:defRPr/>
            </a:lvl6pPr>
            <a:lvl7pPr lvl="6" algn="ctr">
              <a:spcBef>
                <a:spcPts val="0"/>
              </a:spcBef>
              <a:spcAft>
                <a:spcPts val="0"/>
              </a:spcAft>
              <a:buSzPts val="5600"/>
              <a:buNone/>
              <a:defRPr/>
            </a:lvl7pPr>
            <a:lvl8pPr lvl="7" algn="ctr">
              <a:spcBef>
                <a:spcPts val="0"/>
              </a:spcBef>
              <a:spcAft>
                <a:spcPts val="0"/>
              </a:spcAft>
              <a:buSzPts val="5600"/>
              <a:buNone/>
              <a:defRPr/>
            </a:lvl8pPr>
            <a:lvl9pPr lvl="8" algn="ctr">
              <a:spcBef>
                <a:spcPts val="0"/>
              </a:spcBef>
              <a:spcAft>
                <a:spcPts val="0"/>
              </a:spcAft>
              <a:buSzPts val="5600"/>
              <a:buNone/>
              <a:defRPr/>
            </a:lvl9pPr>
          </a:lstStyle>
          <a:p>
            <a:endParaRPr/>
          </a:p>
        </p:txBody>
      </p:sp>
      <p:sp>
        <p:nvSpPr>
          <p:cNvPr id="711" name="Google Shape;711;p76"/>
          <p:cNvSpPr>
            <a:spLocks noGrp="1"/>
          </p:cNvSpPr>
          <p:nvPr>
            <p:ph type="pic" idx="2"/>
          </p:nvPr>
        </p:nvSpPr>
        <p:spPr>
          <a:xfrm>
            <a:off x="739297" y="284052"/>
            <a:ext cx="865800" cy="865800"/>
          </a:xfrm>
          <a:prstGeom prst="teardrop">
            <a:avLst>
              <a:gd name="adj" fmla="val 100000"/>
            </a:avLst>
          </a:prstGeom>
          <a:noFill/>
          <a:ln>
            <a:noFill/>
          </a:ln>
        </p:spPr>
      </p:sp>
      <p:sp>
        <p:nvSpPr>
          <p:cNvPr id="712" name="Google Shape;712;p76"/>
          <p:cNvSpPr>
            <a:spLocks noGrp="1"/>
          </p:cNvSpPr>
          <p:nvPr>
            <p:ph type="pic" idx="3"/>
          </p:nvPr>
        </p:nvSpPr>
        <p:spPr>
          <a:xfrm>
            <a:off x="2382733" y="189500"/>
            <a:ext cx="1054800" cy="1054800"/>
          </a:xfrm>
          <a:prstGeom prst="diamond">
            <a:avLst/>
          </a:prstGeom>
          <a:noFill/>
          <a:ln>
            <a:noFill/>
          </a:ln>
        </p:spPr>
      </p:sp>
      <p:sp>
        <p:nvSpPr>
          <p:cNvPr id="713" name="Google Shape;713;p76"/>
          <p:cNvSpPr>
            <a:spLocks noGrp="1"/>
          </p:cNvSpPr>
          <p:nvPr>
            <p:ph type="pic" idx="4"/>
          </p:nvPr>
        </p:nvSpPr>
        <p:spPr>
          <a:xfrm>
            <a:off x="4120768" y="284052"/>
            <a:ext cx="1054800" cy="865800"/>
          </a:xfrm>
          <a:prstGeom prst="trapezoid">
            <a:avLst>
              <a:gd name="adj" fmla="val 12350"/>
            </a:avLst>
          </a:prstGeom>
          <a:noFill/>
          <a:ln>
            <a:noFill/>
          </a:ln>
        </p:spPr>
      </p:sp>
      <p:sp>
        <p:nvSpPr>
          <p:cNvPr id="714" name="Google Shape;714;p76"/>
          <p:cNvSpPr>
            <a:spLocks noGrp="1"/>
          </p:cNvSpPr>
          <p:nvPr>
            <p:ph type="pic" idx="5"/>
          </p:nvPr>
        </p:nvSpPr>
        <p:spPr>
          <a:xfrm>
            <a:off x="5757535" y="284052"/>
            <a:ext cx="1104900" cy="865800"/>
          </a:xfrm>
          <a:prstGeom prst="parallelogram">
            <a:avLst>
              <a:gd name="adj" fmla="val 25000"/>
            </a:avLst>
          </a:prstGeom>
          <a:noFill/>
          <a:ln>
            <a:noFill/>
          </a:ln>
        </p:spPr>
      </p:sp>
      <p:sp>
        <p:nvSpPr>
          <p:cNvPr id="715" name="Google Shape;715;p76"/>
          <p:cNvSpPr>
            <a:spLocks noGrp="1"/>
          </p:cNvSpPr>
          <p:nvPr>
            <p:ph type="pic" idx="6"/>
          </p:nvPr>
        </p:nvSpPr>
        <p:spPr>
          <a:xfrm>
            <a:off x="7564493" y="233549"/>
            <a:ext cx="966900" cy="966900"/>
          </a:xfrm>
          <a:prstGeom prst="pentagon">
            <a:avLst>
              <a:gd name="hf" fmla="val 105146"/>
              <a:gd name="vf" fmla="val 110557"/>
            </a:avLst>
          </a:prstGeom>
          <a:noFill/>
          <a:ln>
            <a:noFill/>
          </a:ln>
        </p:spPr>
      </p:sp>
      <p:sp>
        <p:nvSpPr>
          <p:cNvPr id="716" name="Google Shape;716;p76"/>
          <p:cNvSpPr>
            <a:spLocks noGrp="1"/>
          </p:cNvSpPr>
          <p:nvPr>
            <p:ph type="pic" idx="7"/>
          </p:nvPr>
        </p:nvSpPr>
        <p:spPr>
          <a:xfrm>
            <a:off x="739297" y="1634774"/>
            <a:ext cx="865800" cy="865800"/>
          </a:xfrm>
          <a:prstGeom prst="octagon">
            <a:avLst>
              <a:gd name="adj" fmla="val 29289"/>
            </a:avLst>
          </a:prstGeom>
          <a:noFill/>
          <a:ln>
            <a:noFill/>
          </a:ln>
        </p:spPr>
      </p:sp>
      <p:sp>
        <p:nvSpPr>
          <p:cNvPr id="717" name="Google Shape;717;p76"/>
          <p:cNvSpPr>
            <a:spLocks noGrp="1"/>
          </p:cNvSpPr>
          <p:nvPr>
            <p:ph type="pic" idx="8"/>
          </p:nvPr>
        </p:nvSpPr>
        <p:spPr>
          <a:xfrm>
            <a:off x="4215258" y="1634774"/>
            <a:ext cx="865800" cy="865800"/>
          </a:xfrm>
          <a:prstGeom prst="teardrop">
            <a:avLst>
              <a:gd name="adj" fmla="val 100000"/>
            </a:avLst>
          </a:prstGeom>
          <a:noFill/>
          <a:ln>
            <a:noFill/>
          </a:ln>
        </p:spPr>
      </p:sp>
      <p:sp>
        <p:nvSpPr>
          <p:cNvPr id="718" name="Google Shape;718;p76"/>
          <p:cNvSpPr>
            <a:spLocks noGrp="1"/>
          </p:cNvSpPr>
          <p:nvPr>
            <p:ph type="pic" idx="9"/>
          </p:nvPr>
        </p:nvSpPr>
        <p:spPr>
          <a:xfrm>
            <a:off x="2357763" y="1634774"/>
            <a:ext cx="1104900" cy="865800"/>
          </a:xfrm>
          <a:prstGeom prst="parallelogram">
            <a:avLst>
              <a:gd name="adj" fmla="val 25000"/>
            </a:avLst>
          </a:prstGeom>
          <a:noFill/>
          <a:ln>
            <a:noFill/>
          </a:ln>
        </p:spPr>
      </p:sp>
      <p:sp>
        <p:nvSpPr>
          <p:cNvPr id="719" name="Google Shape;719;p76"/>
          <p:cNvSpPr>
            <a:spLocks noGrp="1"/>
          </p:cNvSpPr>
          <p:nvPr>
            <p:ph type="pic" idx="13"/>
          </p:nvPr>
        </p:nvSpPr>
        <p:spPr>
          <a:xfrm>
            <a:off x="5826553" y="1584271"/>
            <a:ext cx="966900" cy="966900"/>
          </a:xfrm>
          <a:prstGeom prst="pentagon">
            <a:avLst>
              <a:gd name="hf" fmla="val 105146"/>
              <a:gd name="vf" fmla="val 110557"/>
            </a:avLst>
          </a:prstGeom>
          <a:noFill/>
          <a:ln>
            <a:noFill/>
          </a:ln>
        </p:spPr>
      </p:sp>
      <p:sp>
        <p:nvSpPr>
          <p:cNvPr id="720" name="Google Shape;720;p76"/>
          <p:cNvSpPr>
            <a:spLocks noGrp="1"/>
          </p:cNvSpPr>
          <p:nvPr>
            <p:ph type="pic" idx="14"/>
          </p:nvPr>
        </p:nvSpPr>
        <p:spPr>
          <a:xfrm>
            <a:off x="7489068" y="1634774"/>
            <a:ext cx="1104900" cy="865800"/>
          </a:xfrm>
          <a:prstGeom prst="parallelogram">
            <a:avLst>
              <a:gd name="adj" fmla="val 25000"/>
            </a:avLst>
          </a:prstGeom>
          <a:noFill/>
          <a:ln>
            <a:noFill/>
          </a:ln>
        </p:spPr>
      </p:sp>
      <p:sp>
        <p:nvSpPr>
          <p:cNvPr id="721" name="Google Shape;721;p76"/>
          <p:cNvSpPr>
            <a:spLocks noGrp="1"/>
          </p:cNvSpPr>
          <p:nvPr>
            <p:ph type="pic" idx="15"/>
          </p:nvPr>
        </p:nvSpPr>
        <p:spPr>
          <a:xfrm>
            <a:off x="688795" y="2890967"/>
            <a:ext cx="966900" cy="966900"/>
          </a:xfrm>
          <a:prstGeom prst="pentagon">
            <a:avLst>
              <a:gd name="hf" fmla="val 105146"/>
              <a:gd name="vf" fmla="val 110557"/>
            </a:avLst>
          </a:prstGeom>
          <a:noFill/>
          <a:ln>
            <a:noFill/>
          </a:ln>
        </p:spPr>
      </p:sp>
      <p:sp>
        <p:nvSpPr>
          <p:cNvPr id="722" name="Google Shape;722;p76"/>
          <p:cNvSpPr>
            <a:spLocks noGrp="1"/>
          </p:cNvSpPr>
          <p:nvPr>
            <p:ph type="pic" idx="16"/>
          </p:nvPr>
        </p:nvSpPr>
        <p:spPr>
          <a:xfrm>
            <a:off x="2373476" y="2941470"/>
            <a:ext cx="1054800" cy="865800"/>
          </a:xfrm>
          <a:prstGeom prst="trapezoid">
            <a:avLst>
              <a:gd name="adj" fmla="val 12350"/>
            </a:avLst>
          </a:prstGeom>
          <a:noFill/>
          <a:ln>
            <a:noFill/>
          </a:ln>
        </p:spPr>
      </p:sp>
      <p:sp>
        <p:nvSpPr>
          <p:cNvPr id="723" name="Google Shape;723;p76"/>
          <p:cNvSpPr>
            <a:spLocks noGrp="1"/>
          </p:cNvSpPr>
          <p:nvPr>
            <p:ph type="pic" idx="17"/>
          </p:nvPr>
        </p:nvSpPr>
        <p:spPr>
          <a:xfrm>
            <a:off x="4095749" y="2941470"/>
            <a:ext cx="1104900" cy="865800"/>
          </a:xfrm>
          <a:prstGeom prst="parallelogram">
            <a:avLst>
              <a:gd name="adj" fmla="val 25000"/>
            </a:avLst>
          </a:prstGeom>
          <a:noFill/>
          <a:ln>
            <a:noFill/>
          </a:ln>
        </p:spPr>
      </p:sp>
      <p:sp>
        <p:nvSpPr>
          <p:cNvPr id="724" name="Google Shape;724;p76"/>
          <p:cNvSpPr>
            <a:spLocks noGrp="1"/>
          </p:cNvSpPr>
          <p:nvPr>
            <p:ph type="pic" idx="18"/>
          </p:nvPr>
        </p:nvSpPr>
        <p:spPr>
          <a:xfrm>
            <a:off x="5877056" y="2941470"/>
            <a:ext cx="865800" cy="865800"/>
          </a:xfrm>
          <a:prstGeom prst="teardrop">
            <a:avLst>
              <a:gd name="adj" fmla="val 100000"/>
            </a:avLst>
          </a:prstGeom>
          <a:noFill/>
          <a:ln>
            <a:noFill/>
          </a:ln>
        </p:spPr>
      </p:sp>
      <p:sp>
        <p:nvSpPr>
          <p:cNvPr id="725" name="Google Shape;725;p76"/>
          <p:cNvSpPr>
            <a:spLocks noGrp="1"/>
          </p:cNvSpPr>
          <p:nvPr>
            <p:ph type="pic" idx="19"/>
          </p:nvPr>
        </p:nvSpPr>
        <p:spPr>
          <a:xfrm>
            <a:off x="7514039" y="2846918"/>
            <a:ext cx="1054800" cy="1054800"/>
          </a:xfrm>
          <a:prstGeom prst="diamond">
            <a:avLst/>
          </a:prstGeom>
          <a:noFill/>
          <a:ln>
            <a:noFill/>
          </a:ln>
        </p:spPr>
      </p:sp>
      <p:sp>
        <p:nvSpPr>
          <p:cNvPr id="726" name="Google Shape;726;p76"/>
          <p:cNvSpPr txBox="1">
            <a:spLocks noGrp="1"/>
          </p:cNvSpPr>
          <p:nvPr>
            <p:ph type="subTitle" idx="1"/>
          </p:nvPr>
        </p:nvSpPr>
        <p:spPr>
          <a:xfrm>
            <a:off x="619775" y="119072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27" name="Google Shape;727;p76"/>
          <p:cNvSpPr txBox="1">
            <a:spLocks noGrp="1"/>
          </p:cNvSpPr>
          <p:nvPr>
            <p:ph type="subTitle" idx="20"/>
          </p:nvPr>
        </p:nvSpPr>
        <p:spPr>
          <a:xfrm>
            <a:off x="2357761" y="119072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28" name="Google Shape;728;p76"/>
          <p:cNvSpPr txBox="1">
            <a:spLocks noGrp="1"/>
          </p:cNvSpPr>
          <p:nvPr>
            <p:ph type="subTitle" idx="21"/>
          </p:nvPr>
        </p:nvSpPr>
        <p:spPr>
          <a:xfrm>
            <a:off x="4095747" y="119072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29" name="Google Shape;729;p76"/>
          <p:cNvSpPr txBox="1">
            <a:spLocks noGrp="1"/>
          </p:cNvSpPr>
          <p:nvPr>
            <p:ph type="subTitle" idx="22"/>
          </p:nvPr>
        </p:nvSpPr>
        <p:spPr>
          <a:xfrm>
            <a:off x="5757534" y="119072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30" name="Google Shape;730;p76"/>
          <p:cNvSpPr txBox="1">
            <a:spLocks noGrp="1"/>
          </p:cNvSpPr>
          <p:nvPr>
            <p:ph type="subTitle" idx="23"/>
          </p:nvPr>
        </p:nvSpPr>
        <p:spPr>
          <a:xfrm>
            <a:off x="7495520" y="119072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31" name="Google Shape;731;p76"/>
          <p:cNvSpPr txBox="1">
            <a:spLocks noGrp="1"/>
          </p:cNvSpPr>
          <p:nvPr>
            <p:ph type="subTitle" idx="24"/>
          </p:nvPr>
        </p:nvSpPr>
        <p:spPr>
          <a:xfrm>
            <a:off x="619775" y="25277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32" name="Google Shape;732;p76"/>
          <p:cNvSpPr txBox="1">
            <a:spLocks noGrp="1"/>
          </p:cNvSpPr>
          <p:nvPr>
            <p:ph type="subTitle" idx="25"/>
          </p:nvPr>
        </p:nvSpPr>
        <p:spPr>
          <a:xfrm>
            <a:off x="2357761" y="25277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33" name="Google Shape;733;p76"/>
          <p:cNvSpPr txBox="1">
            <a:spLocks noGrp="1"/>
          </p:cNvSpPr>
          <p:nvPr>
            <p:ph type="subTitle" idx="26"/>
          </p:nvPr>
        </p:nvSpPr>
        <p:spPr>
          <a:xfrm>
            <a:off x="4095747" y="25277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34" name="Google Shape;734;p76"/>
          <p:cNvSpPr txBox="1">
            <a:spLocks noGrp="1"/>
          </p:cNvSpPr>
          <p:nvPr>
            <p:ph type="subTitle" idx="27"/>
          </p:nvPr>
        </p:nvSpPr>
        <p:spPr>
          <a:xfrm>
            <a:off x="5757534" y="25277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35" name="Google Shape;735;p76"/>
          <p:cNvSpPr txBox="1">
            <a:spLocks noGrp="1"/>
          </p:cNvSpPr>
          <p:nvPr>
            <p:ph type="subTitle" idx="28"/>
          </p:nvPr>
        </p:nvSpPr>
        <p:spPr>
          <a:xfrm>
            <a:off x="7495520" y="25277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36" name="Google Shape;736;p76"/>
          <p:cNvSpPr txBox="1">
            <a:spLocks noGrp="1"/>
          </p:cNvSpPr>
          <p:nvPr>
            <p:ph type="subTitle" idx="29"/>
          </p:nvPr>
        </p:nvSpPr>
        <p:spPr>
          <a:xfrm>
            <a:off x="619775" y="38305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37" name="Google Shape;737;p76"/>
          <p:cNvSpPr txBox="1">
            <a:spLocks noGrp="1"/>
          </p:cNvSpPr>
          <p:nvPr>
            <p:ph type="subTitle" idx="30"/>
          </p:nvPr>
        </p:nvSpPr>
        <p:spPr>
          <a:xfrm>
            <a:off x="2357761" y="38305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38" name="Google Shape;738;p76"/>
          <p:cNvSpPr txBox="1">
            <a:spLocks noGrp="1"/>
          </p:cNvSpPr>
          <p:nvPr>
            <p:ph type="subTitle" idx="31"/>
          </p:nvPr>
        </p:nvSpPr>
        <p:spPr>
          <a:xfrm>
            <a:off x="4095747" y="38305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39" name="Google Shape;739;p76"/>
          <p:cNvSpPr txBox="1">
            <a:spLocks noGrp="1"/>
          </p:cNvSpPr>
          <p:nvPr>
            <p:ph type="subTitle" idx="32"/>
          </p:nvPr>
        </p:nvSpPr>
        <p:spPr>
          <a:xfrm>
            <a:off x="5757534" y="38305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40" name="Google Shape;740;p76"/>
          <p:cNvSpPr txBox="1">
            <a:spLocks noGrp="1"/>
          </p:cNvSpPr>
          <p:nvPr>
            <p:ph type="subTitle" idx="33"/>
          </p:nvPr>
        </p:nvSpPr>
        <p:spPr>
          <a:xfrm>
            <a:off x="7495520" y="38305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900"/>
              <a:buFont typeface="Work Sans"/>
              <a:buNone/>
              <a:defRPr sz="900">
                <a:solidFill>
                  <a:schemeClr val="lt1"/>
                </a:solidFill>
                <a:latin typeface="Work Sans"/>
                <a:ea typeface="Work Sans"/>
                <a:cs typeface="Work Sans"/>
                <a:sym typeface="Work Sans"/>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41" name="Google Shape;741;p76"/>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76"/>
          <p:cNvSpPr txBox="1">
            <a:spLocks noGrp="1"/>
          </p:cNvSpPr>
          <p:nvPr>
            <p:ph type="subTitle" idx="34"/>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a:endParaRPr/>
          </a:p>
        </p:txBody>
      </p:sp>
      <p:sp>
        <p:nvSpPr>
          <p:cNvPr id="743" name="Google Shape;743;p76"/>
          <p:cNvSpPr txBox="1">
            <a:spLocks noGrp="1"/>
          </p:cNvSpPr>
          <p:nvPr>
            <p:ph type="subTitle" idx="35"/>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44" name="Google Shape;744;p76"/>
          <p:cNvSpPr txBox="1">
            <a:spLocks noGrp="1"/>
          </p:cNvSpPr>
          <p:nvPr>
            <p:ph type="subTitle" idx="36"/>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Breakout room activity">
  <p:cSld name="CUSTOM_3">
    <p:spTree>
      <p:nvGrpSpPr>
        <p:cNvPr id="1" name="Shape 745"/>
        <p:cNvGrpSpPr/>
        <p:nvPr/>
      </p:nvGrpSpPr>
      <p:grpSpPr>
        <a:xfrm>
          <a:off x="0" y="0"/>
          <a:ext cx="0" cy="0"/>
          <a:chOff x="0" y="0"/>
          <a:chExt cx="0" cy="0"/>
        </a:xfrm>
      </p:grpSpPr>
      <p:sp>
        <p:nvSpPr>
          <p:cNvPr id="746" name="Google Shape;746;p77"/>
          <p:cNvSpPr/>
          <p:nvPr/>
        </p:nvSpPr>
        <p:spPr>
          <a:xfrm>
            <a:off x="3276317" y="880625"/>
            <a:ext cx="2934000" cy="4263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7" name="Google Shape;747;p77"/>
          <p:cNvSpPr/>
          <p:nvPr/>
        </p:nvSpPr>
        <p:spPr>
          <a:xfrm>
            <a:off x="342500" y="880625"/>
            <a:ext cx="2934000" cy="42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8" name="Google Shape;748;p77"/>
          <p:cNvSpPr/>
          <p:nvPr/>
        </p:nvSpPr>
        <p:spPr>
          <a:xfrm>
            <a:off x="6210133" y="880625"/>
            <a:ext cx="2934000" cy="42630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t>  </a:t>
            </a:r>
            <a:endParaRPr/>
          </a:p>
        </p:txBody>
      </p:sp>
      <p:sp>
        <p:nvSpPr>
          <p:cNvPr id="749" name="Google Shape;749;p77"/>
          <p:cNvSpPr txBox="1">
            <a:spLocks noGrp="1"/>
          </p:cNvSpPr>
          <p:nvPr>
            <p:ph type="title"/>
          </p:nvPr>
        </p:nvSpPr>
        <p:spPr>
          <a:xfrm>
            <a:off x="519750" y="145550"/>
            <a:ext cx="8442000" cy="657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a:endParaRPr/>
          </a:p>
        </p:txBody>
      </p:sp>
      <p:sp>
        <p:nvSpPr>
          <p:cNvPr id="750" name="Google Shape;750;p77"/>
          <p:cNvSpPr txBox="1">
            <a:spLocks noGrp="1"/>
          </p:cNvSpPr>
          <p:nvPr>
            <p:ph type="subTitle" idx="1"/>
          </p:nvPr>
        </p:nvSpPr>
        <p:spPr>
          <a:xfrm>
            <a:off x="569100" y="1581350"/>
            <a:ext cx="2426100" cy="2667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1" name="Google Shape;751;p77"/>
          <p:cNvSpPr txBox="1">
            <a:spLocks noGrp="1"/>
          </p:cNvSpPr>
          <p:nvPr>
            <p:ph type="body" idx="2"/>
          </p:nvPr>
        </p:nvSpPr>
        <p:spPr>
          <a:xfrm>
            <a:off x="575100" y="2156600"/>
            <a:ext cx="2426100" cy="1887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52" name="Google Shape;752;p77"/>
          <p:cNvSpPr txBox="1">
            <a:spLocks noGrp="1"/>
          </p:cNvSpPr>
          <p:nvPr>
            <p:ph type="title" idx="3"/>
          </p:nvPr>
        </p:nvSpPr>
        <p:spPr>
          <a:xfrm>
            <a:off x="3454075" y="1603775"/>
            <a:ext cx="2568000" cy="12282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753" name="Google Shape;753;p77"/>
          <p:cNvSpPr txBox="1">
            <a:spLocks noGrp="1"/>
          </p:cNvSpPr>
          <p:nvPr>
            <p:ph type="title" idx="4"/>
          </p:nvPr>
        </p:nvSpPr>
        <p:spPr>
          <a:xfrm>
            <a:off x="3454075" y="8738550"/>
            <a:ext cx="2568000" cy="12282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754" name="Google Shape;754;p77"/>
          <p:cNvSpPr txBox="1">
            <a:spLocks noGrp="1"/>
          </p:cNvSpPr>
          <p:nvPr>
            <p:ph type="title" idx="5"/>
          </p:nvPr>
        </p:nvSpPr>
        <p:spPr>
          <a:xfrm>
            <a:off x="6393125" y="1603775"/>
            <a:ext cx="2568000" cy="1228200"/>
          </a:xfrm>
          <a:prstGeom prst="rect">
            <a:avLst/>
          </a:prstGeom>
        </p:spPr>
        <p:txBody>
          <a:bodyPr spcFirstLastPara="1" wrap="square" lIns="91425" tIns="91425" rIns="91425" bIns="91425" anchor="t" anchorCtr="0">
            <a:no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755" name="Google Shape;755;p77"/>
          <p:cNvSpPr txBox="1">
            <a:spLocks noGrp="1"/>
          </p:cNvSpPr>
          <p:nvPr>
            <p:ph type="subTitle" idx="6"/>
          </p:nvPr>
        </p:nvSpPr>
        <p:spPr>
          <a:xfrm>
            <a:off x="3509619" y="2529532"/>
            <a:ext cx="2426100" cy="2667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6" name="Google Shape;756;p77"/>
          <p:cNvSpPr txBox="1">
            <a:spLocks noGrp="1"/>
          </p:cNvSpPr>
          <p:nvPr>
            <p:ph type="subTitle" idx="7"/>
          </p:nvPr>
        </p:nvSpPr>
        <p:spPr>
          <a:xfrm>
            <a:off x="6457169" y="2529532"/>
            <a:ext cx="2426100" cy="2667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7" name="Google Shape;757;p77"/>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77"/>
          <p:cNvSpPr txBox="1">
            <a:spLocks noGrp="1"/>
          </p:cNvSpPr>
          <p:nvPr>
            <p:ph type="subTitle" idx="8"/>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a:endParaRPr/>
          </a:p>
        </p:txBody>
      </p:sp>
      <p:sp>
        <p:nvSpPr>
          <p:cNvPr id="759" name="Google Shape;759;p77"/>
          <p:cNvSpPr txBox="1">
            <a:spLocks noGrp="1"/>
          </p:cNvSpPr>
          <p:nvPr>
            <p:ph type="subTitle" idx="9"/>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lgn="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a:endParaRPr/>
          </a:p>
        </p:txBody>
      </p:sp>
      <p:sp>
        <p:nvSpPr>
          <p:cNvPr id="760" name="Google Shape;760;p77"/>
          <p:cNvSpPr txBox="1">
            <a:spLocks noGrp="1"/>
          </p:cNvSpPr>
          <p:nvPr>
            <p:ph type="subTitle" idx="1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2pPr>
            <a:lvl3pPr lvl="2"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3pPr>
            <a:lvl4pPr lvl="3"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4pPr>
            <a:lvl5pPr lvl="4"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5pPr>
            <a:lvl6pPr lvl="5"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6pPr>
            <a:lvl7pPr lvl="6"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7pPr>
            <a:lvl8pPr lvl="7"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8pPr>
            <a:lvl9pPr lvl="8" algn="ctr">
              <a:spcBef>
                <a:spcPts val="0"/>
              </a:spcBef>
              <a:spcAft>
                <a:spcPts val="0"/>
              </a:spcAft>
              <a:buClr>
                <a:schemeClr val="dk1"/>
              </a:buClr>
              <a:buSzPts val="900"/>
              <a:buFont typeface="Work Sans Medium"/>
              <a:buNone/>
              <a:defRPr sz="900">
                <a:solidFill>
                  <a:schemeClr val="dk1"/>
                </a:solidFill>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Break">
  <p:cSld name="CUSTOM_5">
    <p:bg>
      <p:bgPr>
        <a:solidFill>
          <a:schemeClr val="accent1"/>
        </a:solidFill>
        <a:effectLst/>
      </p:bgPr>
    </p:bg>
    <p:spTree>
      <p:nvGrpSpPr>
        <p:cNvPr id="1" name="Shape 761"/>
        <p:cNvGrpSpPr/>
        <p:nvPr/>
      </p:nvGrpSpPr>
      <p:grpSpPr>
        <a:xfrm>
          <a:off x="0" y="0"/>
          <a:ext cx="0" cy="0"/>
          <a:chOff x="0" y="0"/>
          <a:chExt cx="0" cy="0"/>
        </a:xfrm>
      </p:grpSpPr>
      <p:sp>
        <p:nvSpPr>
          <p:cNvPr id="762" name="Google Shape;762;p78"/>
          <p:cNvSpPr txBox="1">
            <a:spLocks noGrp="1"/>
          </p:cNvSpPr>
          <p:nvPr>
            <p:ph type="title"/>
          </p:nvPr>
        </p:nvSpPr>
        <p:spPr>
          <a:xfrm>
            <a:off x="347550" y="2071050"/>
            <a:ext cx="8652300" cy="1001400"/>
          </a:xfrm>
          <a:prstGeom prst="rect">
            <a:avLst/>
          </a:prstGeom>
        </p:spPr>
        <p:txBody>
          <a:bodyPr spcFirstLastPara="1" wrap="square" lIns="91425" tIns="91425" rIns="91425" bIns="91425" anchor="t" anchorCtr="0">
            <a:noAutofit/>
          </a:bodyPr>
          <a:lstStyle>
            <a:lvl1pPr lvl="0" algn="ctr">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763" name="Google Shape;763;p78"/>
          <p:cNvSpPr txBox="1">
            <a:spLocks noGrp="1"/>
          </p:cNvSpPr>
          <p:nvPr>
            <p:ph type="subTitle" idx="1"/>
          </p:nvPr>
        </p:nvSpPr>
        <p:spPr>
          <a:xfrm>
            <a:off x="2725800" y="3166225"/>
            <a:ext cx="3692400" cy="7572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4" name="Google Shape;764;p78"/>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78"/>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66" name="Google Shape;766;p78"/>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67" name="Google Shape;767;p78"/>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Tree structure">
  <p:cSld name="CUSTOM_4">
    <p:spTree>
      <p:nvGrpSpPr>
        <p:cNvPr id="1" name="Shape 768"/>
        <p:cNvGrpSpPr/>
        <p:nvPr/>
      </p:nvGrpSpPr>
      <p:grpSpPr>
        <a:xfrm>
          <a:off x="0" y="0"/>
          <a:ext cx="0" cy="0"/>
          <a:chOff x="0" y="0"/>
          <a:chExt cx="0" cy="0"/>
        </a:xfrm>
      </p:grpSpPr>
      <p:sp>
        <p:nvSpPr>
          <p:cNvPr id="769" name="Google Shape;769;p79"/>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79"/>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71" name="Google Shape;771;p79"/>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72" name="Google Shape;772;p79"/>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Photo &amp; text 1">
  <p:cSld name="CUSTOM_13">
    <p:spTree>
      <p:nvGrpSpPr>
        <p:cNvPr id="1" name="Shape 773"/>
        <p:cNvGrpSpPr/>
        <p:nvPr/>
      </p:nvGrpSpPr>
      <p:grpSpPr>
        <a:xfrm>
          <a:off x="0" y="0"/>
          <a:ext cx="0" cy="0"/>
          <a:chOff x="0" y="0"/>
          <a:chExt cx="0" cy="0"/>
        </a:xfrm>
      </p:grpSpPr>
      <p:sp>
        <p:nvSpPr>
          <p:cNvPr id="774" name="Google Shape;774;p80"/>
          <p:cNvSpPr/>
          <p:nvPr/>
        </p:nvSpPr>
        <p:spPr>
          <a:xfrm>
            <a:off x="343100" y="0"/>
            <a:ext cx="4296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dk2"/>
              </a:highlight>
            </a:endParaRPr>
          </a:p>
        </p:txBody>
      </p:sp>
      <p:sp>
        <p:nvSpPr>
          <p:cNvPr id="775" name="Google Shape;775;p80"/>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80"/>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77" name="Google Shape;777;p80"/>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78" name="Google Shape;778;p80"/>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79" name="Google Shape;779;p80"/>
          <p:cNvSpPr>
            <a:spLocks noGrp="1"/>
          </p:cNvSpPr>
          <p:nvPr>
            <p:ph type="pic" idx="4"/>
          </p:nvPr>
        </p:nvSpPr>
        <p:spPr>
          <a:xfrm>
            <a:off x="4977650" y="386948"/>
            <a:ext cx="3824100" cy="2096100"/>
          </a:xfrm>
          <a:prstGeom prst="trapezoid">
            <a:avLst>
              <a:gd name="adj" fmla="val 25000"/>
            </a:avLst>
          </a:prstGeom>
          <a:noFill/>
          <a:ln>
            <a:noFill/>
          </a:ln>
        </p:spPr>
      </p:sp>
      <p:sp>
        <p:nvSpPr>
          <p:cNvPr id="780" name="Google Shape;780;p80"/>
          <p:cNvSpPr>
            <a:spLocks noGrp="1"/>
          </p:cNvSpPr>
          <p:nvPr>
            <p:ph type="pic" idx="5"/>
          </p:nvPr>
        </p:nvSpPr>
        <p:spPr>
          <a:xfrm>
            <a:off x="784550" y="326525"/>
            <a:ext cx="3413100" cy="2198100"/>
          </a:xfrm>
          <a:prstGeom prst="ellipse">
            <a:avLst/>
          </a:prstGeom>
          <a:noFill/>
          <a:ln>
            <a:noFill/>
          </a:ln>
        </p:spPr>
      </p:sp>
      <p:sp>
        <p:nvSpPr>
          <p:cNvPr id="781" name="Google Shape;781;p80"/>
          <p:cNvSpPr txBox="1">
            <a:spLocks noGrp="1"/>
          </p:cNvSpPr>
          <p:nvPr>
            <p:ph type="subTitle" idx="6"/>
          </p:nvPr>
        </p:nvSpPr>
        <p:spPr>
          <a:xfrm>
            <a:off x="7845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82" name="Google Shape;782;p80"/>
          <p:cNvSpPr txBox="1">
            <a:spLocks noGrp="1"/>
          </p:cNvSpPr>
          <p:nvPr>
            <p:ph type="subTitle" idx="7"/>
          </p:nvPr>
        </p:nvSpPr>
        <p:spPr>
          <a:xfrm>
            <a:off x="49776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83" name="Google Shape;783;p80"/>
          <p:cNvSpPr txBox="1">
            <a:spLocks noGrp="1"/>
          </p:cNvSpPr>
          <p:nvPr>
            <p:ph type="body" idx="8"/>
          </p:nvPr>
        </p:nvSpPr>
        <p:spPr>
          <a:xfrm>
            <a:off x="784425"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84" name="Google Shape;784;p80"/>
          <p:cNvSpPr txBox="1">
            <a:spLocks noGrp="1"/>
          </p:cNvSpPr>
          <p:nvPr>
            <p:ph type="body" idx="9"/>
          </p:nvPr>
        </p:nvSpPr>
        <p:spPr>
          <a:xfrm>
            <a:off x="4977650"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Photo &amp; text 2">
  <p:cSld name="CUSTOM_13_1">
    <p:spTree>
      <p:nvGrpSpPr>
        <p:cNvPr id="1" name="Shape 785"/>
        <p:cNvGrpSpPr/>
        <p:nvPr/>
      </p:nvGrpSpPr>
      <p:grpSpPr>
        <a:xfrm>
          <a:off x="0" y="0"/>
          <a:ext cx="0" cy="0"/>
          <a:chOff x="0" y="0"/>
          <a:chExt cx="0" cy="0"/>
        </a:xfrm>
      </p:grpSpPr>
      <p:sp>
        <p:nvSpPr>
          <p:cNvPr id="786" name="Google Shape;786;p81"/>
          <p:cNvSpPr/>
          <p:nvPr/>
        </p:nvSpPr>
        <p:spPr>
          <a:xfrm>
            <a:off x="343100" y="0"/>
            <a:ext cx="4296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dk2"/>
              </a:highlight>
            </a:endParaRPr>
          </a:p>
        </p:txBody>
      </p:sp>
      <p:sp>
        <p:nvSpPr>
          <p:cNvPr id="787" name="Google Shape;787;p81"/>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81"/>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89" name="Google Shape;789;p81"/>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90" name="Google Shape;790;p81"/>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791" name="Google Shape;791;p81"/>
          <p:cNvSpPr>
            <a:spLocks noGrp="1"/>
          </p:cNvSpPr>
          <p:nvPr>
            <p:ph type="pic" idx="4"/>
          </p:nvPr>
        </p:nvSpPr>
        <p:spPr>
          <a:xfrm>
            <a:off x="4977650" y="386948"/>
            <a:ext cx="3824100" cy="2096100"/>
          </a:xfrm>
          <a:prstGeom prst="trapezoid">
            <a:avLst>
              <a:gd name="adj" fmla="val 25000"/>
            </a:avLst>
          </a:prstGeom>
          <a:noFill/>
          <a:ln>
            <a:noFill/>
          </a:ln>
        </p:spPr>
      </p:sp>
      <p:sp>
        <p:nvSpPr>
          <p:cNvPr id="792" name="Google Shape;792;p81"/>
          <p:cNvSpPr>
            <a:spLocks noGrp="1"/>
          </p:cNvSpPr>
          <p:nvPr>
            <p:ph type="pic" idx="5"/>
          </p:nvPr>
        </p:nvSpPr>
        <p:spPr>
          <a:xfrm>
            <a:off x="784550" y="326525"/>
            <a:ext cx="3413100" cy="2198100"/>
          </a:xfrm>
          <a:prstGeom prst="ellipse">
            <a:avLst/>
          </a:prstGeom>
          <a:noFill/>
          <a:ln>
            <a:noFill/>
          </a:ln>
        </p:spPr>
      </p:sp>
      <p:sp>
        <p:nvSpPr>
          <p:cNvPr id="793" name="Google Shape;793;p81"/>
          <p:cNvSpPr txBox="1">
            <a:spLocks noGrp="1"/>
          </p:cNvSpPr>
          <p:nvPr>
            <p:ph type="subTitle" idx="6"/>
          </p:nvPr>
        </p:nvSpPr>
        <p:spPr>
          <a:xfrm>
            <a:off x="7845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94" name="Google Shape;794;p81"/>
          <p:cNvSpPr txBox="1">
            <a:spLocks noGrp="1"/>
          </p:cNvSpPr>
          <p:nvPr>
            <p:ph type="subTitle" idx="7"/>
          </p:nvPr>
        </p:nvSpPr>
        <p:spPr>
          <a:xfrm>
            <a:off x="49776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795" name="Google Shape;795;p81"/>
          <p:cNvSpPr txBox="1">
            <a:spLocks noGrp="1"/>
          </p:cNvSpPr>
          <p:nvPr>
            <p:ph type="body" idx="8"/>
          </p:nvPr>
        </p:nvSpPr>
        <p:spPr>
          <a:xfrm>
            <a:off x="784425"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96" name="Google Shape;796;p81"/>
          <p:cNvSpPr txBox="1">
            <a:spLocks noGrp="1"/>
          </p:cNvSpPr>
          <p:nvPr>
            <p:ph type="body" idx="9"/>
          </p:nvPr>
        </p:nvSpPr>
        <p:spPr>
          <a:xfrm>
            <a:off x="4977650"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Photo &amp; text 3">
  <p:cSld name="CUSTOM_13_1_1">
    <p:spTree>
      <p:nvGrpSpPr>
        <p:cNvPr id="1" name="Shape 797"/>
        <p:cNvGrpSpPr/>
        <p:nvPr/>
      </p:nvGrpSpPr>
      <p:grpSpPr>
        <a:xfrm>
          <a:off x="0" y="0"/>
          <a:ext cx="0" cy="0"/>
          <a:chOff x="0" y="0"/>
          <a:chExt cx="0" cy="0"/>
        </a:xfrm>
      </p:grpSpPr>
      <p:sp>
        <p:nvSpPr>
          <p:cNvPr id="798" name="Google Shape;798;p82"/>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82"/>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00" name="Google Shape;800;p82"/>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01" name="Google Shape;801;p82"/>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02" name="Google Shape;802;p82"/>
          <p:cNvSpPr>
            <a:spLocks noGrp="1"/>
          </p:cNvSpPr>
          <p:nvPr>
            <p:ph type="pic" idx="4"/>
          </p:nvPr>
        </p:nvSpPr>
        <p:spPr>
          <a:xfrm>
            <a:off x="4977650" y="386948"/>
            <a:ext cx="3824100" cy="2096100"/>
          </a:xfrm>
          <a:prstGeom prst="trapezoid">
            <a:avLst>
              <a:gd name="adj" fmla="val 25000"/>
            </a:avLst>
          </a:prstGeom>
          <a:noFill/>
          <a:ln>
            <a:noFill/>
          </a:ln>
        </p:spPr>
      </p:sp>
      <p:sp>
        <p:nvSpPr>
          <p:cNvPr id="803" name="Google Shape;803;p82"/>
          <p:cNvSpPr>
            <a:spLocks noGrp="1"/>
          </p:cNvSpPr>
          <p:nvPr>
            <p:ph type="pic" idx="5"/>
          </p:nvPr>
        </p:nvSpPr>
        <p:spPr>
          <a:xfrm>
            <a:off x="784550" y="326525"/>
            <a:ext cx="3413100" cy="2198100"/>
          </a:xfrm>
          <a:prstGeom prst="ellipse">
            <a:avLst/>
          </a:prstGeom>
          <a:noFill/>
          <a:ln>
            <a:noFill/>
          </a:ln>
        </p:spPr>
      </p:sp>
      <p:sp>
        <p:nvSpPr>
          <p:cNvPr id="804" name="Google Shape;804;p82"/>
          <p:cNvSpPr txBox="1">
            <a:spLocks noGrp="1"/>
          </p:cNvSpPr>
          <p:nvPr>
            <p:ph type="subTitle" idx="6"/>
          </p:nvPr>
        </p:nvSpPr>
        <p:spPr>
          <a:xfrm>
            <a:off x="7845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805" name="Google Shape;805;p82"/>
          <p:cNvSpPr txBox="1">
            <a:spLocks noGrp="1"/>
          </p:cNvSpPr>
          <p:nvPr>
            <p:ph type="subTitle" idx="7"/>
          </p:nvPr>
        </p:nvSpPr>
        <p:spPr>
          <a:xfrm>
            <a:off x="4977650" y="2700975"/>
            <a:ext cx="3135600" cy="546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806" name="Google Shape;806;p82"/>
          <p:cNvSpPr txBox="1">
            <a:spLocks noGrp="1"/>
          </p:cNvSpPr>
          <p:nvPr>
            <p:ph type="body" idx="8"/>
          </p:nvPr>
        </p:nvSpPr>
        <p:spPr>
          <a:xfrm>
            <a:off x="784425"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807" name="Google Shape;807;p82"/>
          <p:cNvSpPr txBox="1">
            <a:spLocks noGrp="1"/>
          </p:cNvSpPr>
          <p:nvPr>
            <p:ph type="body" idx="9"/>
          </p:nvPr>
        </p:nvSpPr>
        <p:spPr>
          <a:xfrm>
            <a:off x="4977650" y="3247575"/>
            <a:ext cx="3135600" cy="171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Target audience 1">
  <p:cSld name="CUSTOM_2_2_1">
    <p:spTree>
      <p:nvGrpSpPr>
        <p:cNvPr id="1" name="Shape 808"/>
        <p:cNvGrpSpPr/>
        <p:nvPr/>
      </p:nvGrpSpPr>
      <p:grpSpPr>
        <a:xfrm>
          <a:off x="0" y="0"/>
          <a:ext cx="0" cy="0"/>
          <a:chOff x="0" y="0"/>
          <a:chExt cx="0" cy="0"/>
        </a:xfrm>
      </p:grpSpPr>
      <p:sp>
        <p:nvSpPr>
          <p:cNvPr id="809" name="Google Shape;809;p83"/>
          <p:cNvSpPr/>
          <p:nvPr/>
        </p:nvSpPr>
        <p:spPr>
          <a:xfrm>
            <a:off x="3697825" y="277950"/>
            <a:ext cx="5103900" cy="31482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0" name="Google Shape;810;p83"/>
          <p:cNvSpPr/>
          <p:nvPr/>
        </p:nvSpPr>
        <p:spPr>
          <a:xfrm>
            <a:off x="644900" y="1702275"/>
            <a:ext cx="5103900" cy="3148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1" name="Google Shape;811;p83"/>
          <p:cNvSpPr/>
          <p:nvPr/>
        </p:nvSpPr>
        <p:spPr>
          <a:xfrm>
            <a:off x="3699350" y="1702275"/>
            <a:ext cx="2049300" cy="1723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a:latin typeface="Unbounded"/>
              <a:ea typeface="Unbounded"/>
              <a:cs typeface="Unbounded"/>
              <a:sym typeface="Unbounded"/>
            </a:endParaRPr>
          </a:p>
        </p:txBody>
      </p:sp>
      <p:sp>
        <p:nvSpPr>
          <p:cNvPr id="812" name="Google Shape;812;p83"/>
          <p:cNvSpPr txBox="1">
            <a:spLocks noGrp="1"/>
          </p:cNvSpPr>
          <p:nvPr>
            <p:ph type="subTitle" idx="1"/>
          </p:nvPr>
        </p:nvSpPr>
        <p:spPr>
          <a:xfrm>
            <a:off x="3711750" y="1720500"/>
            <a:ext cx="2049300" cy="172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3" name="Google Shape;813;p83"/>
          <p:cNvSpPr txBox="1">
            <a:spLocks noGrp="1"/>
          </p:cNvSpPr>
          <p:nvPr>
            <p:ph type="body" idx="2"/>
          </p:nvPr>
        </p:nvSpPr>
        <p:spPr>
          <a:xfrm>
            <a:off x="794750" y="2127975"/>
            <a:ext cx="2759700" cy="22968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814" name="Google Shape;814;p83"/>
          <p:cNvSpPr txBox="1">
            <a:spLocks noGrp="1"/>
          </p:cNvSpPr>
          <p:nvPr>
            <p:ph type="body" idx="3"/>
          </p:nvPr>
        </p:nvSpPr>
        <p:spPr>
          <a:xfrm>
            <a:off x="5893550" y="703650"/>
            <a:ext cx="2759700" cy="22968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815" name="Google Shape;815;p83"/>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83"/>
          <p:cNvSpPr txBox="1">
            <a:spLocks noGrp="1"/>
          </p:cNvSpPr>
          <p:nvPr>
            <p:ph type="subTitle" idx="4"/>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17" name="Google Shape;817;p83"/>
          <p:cNvSpPr txBox="1">
            <a:spLocks noGrp="1"/>
          </p:cNvSpPr>
          <p:nvPr>
            <p:ph type="subTitle" idx="5"/>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18" name="Google Shape;818;p83"/>
          <p:cNvSpPr txBox="1">
            <a:spLocks noGrp="1"/>
          </p:cNvSpPr>
          <p:nvPr>
            <p:ph type="subTitle" idx="6"/>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Target audience 2">
  <p:cSld name="CUSTOM_2_2_1_1">
    <p:bg>
      <p:bgPr>
        <a:solidFill>
          <a:schemeClr val="dk1"/>
        </a:solidFill>
        <a:effectLst/>
      </p:bgPr>
    </p:bg>
    <p:spTree>
      <p:nvGrpSpPr>
        <p:cNvPr id="1" name="Shape 819"/>
        <p:cNvGrpSpPr/>
        <p:nvPr/>
      </p:nvGrpSpPr>
      <p:grpSpPr>
        <a:xfrm>
          <a:off x="0" y="0"/>
          <a:ext cx="0" cy="0"/>
          <a:chOff x="0" y="0"/>
          <a:chExt cx="0" cy="0"/>
        </a:xfrm>
      </p:grpSpPr>
      <p:sp>
        <p:nvSpPr>
          <p:cNvPr id="820" name="Google Shape;820;p84"/>
          <p:cNvSpPr/>
          <p:nvPr/>
        </p:nvSpPr>
        <p:spPr>
          <a:xfrm>
            <a:off x="3697825" y="277950"/>
            <a:ext cx="5103900" cy="31482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1" name="Google Shape;821;p84"/>
          <p:cNvSpPr/>
          <p:nvPr/>
        </p:nvSpPr>
        <p:spPr>
          <a:xfrm>
            <a:off x="644900" y="1702275"/>
            <a:ext cx="5103900" cy="3148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2" name="Google Shape;822;p84"/>
          <p:cNvSpPr/>
          <p:nvPr/>
        </p:nvSpPr>
        <p:spPr>
          <a:xfrm>
            <a:off x="3699350" y="1702275"/>
            <a:ext cx="2049300" cy="1723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a:latin typeface="Unbounded"/>
              <a:ea typeface="Unbounded"/>
              <a:cs typeface="Unbounded"/>
              <a:sym typeface="Unbounded"/>
            </a:endParaRPr>
          </a:p>
        </p:txBody>
      </p:sp>
      <p:sp>
        <p:nvSpPr>
          <p:cNvPr id="823" name="Google Shape;823;p84"/>
          <p:cNvSpPr txBox="1">
            <a:spLocks noGrp="1"/>
          </p:cNvSpPr>
          <p:nvPr>
            <p:ph type="subTitle" idx="1"/>
          </p:nvPr>
        </p:nvSpPr>
        <p:spPr>
          <a:xfrm>
            <a:off x="3711750" y="1720500"/>
            <a:ext cx="2049300" cy="172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4" name="Google Shape;824;p84"/>
          <p:cNvSpPr txBox="1">
            <a:spLocks noGrp="1"/>
          </p:cNvSpPr>
          <p:nvPr>
            <p:ph type="body" idx="2"/>
          </p:nvPr>
        </p:nvSpPr>
        <p:spPr>
          <a:xfrm>
            <a:off x="794750" y="2127975"/>
            <a:ext cx="2759700" cy="22968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825" name="Google Shape;825;p84"/>
          <p:cNvSpPr txBox="1">
            <a:spLocks noGrp="1"/>
          </p:cNvSpPr>
          <p:nvPr>
            <p:ph type="body" idx="3"/>
          </p:nvPr>
        </p:nvSpPr>
        <p:spPr>
          <a:xfrm>
            <a:off x="5893550" y="703650"/>
            <a:ext cx="2759700" cy="22968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826" name="Google Shape;826;p84"/>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84"/>
          <p:cNvSpPr txBox="1">
            <a:spLocks noGrp="1"/>
          </p:cNvSpPr>
          <p:nvPr>
            <p:ph type="subTitle" idx="4"/>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28" name="Google Shape;828;p84"/>
          <p:cNvSpPr txBox="1">
            <a:spLocks noGrp="1"/>
          </p:cNvSpPr>
          <p:nvPr>
            <p:ph type="subTitle" idx="5"/>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29" name="Google Shape;829;p84"/>
          <p:cNvSpPr txBox="1">
            <a:spLocks noGrp="1"/>
          </p:cNvSpPr>
          <p:nvPr>
            <p:ph type="subTitle" idx="6"/>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Breakout groups 1">
  <p:cSld name="CUSTOM_6">
    <p:bg>
      <p:bgPr>
        <a:solidFill>
          <a:schemeClr val="accent1"/>
        </a:solidFill>
        <a:effectLst/>
      </p:bgPr>
    </p:bg>
    <p:spTree>
      <p:nvGrpSpPr>
        <p:cNvPr id="1" name="Shape 830"/>
        <p:cNvGrpSpPr/>
        <p:nvPr/>
      </p:nvGrpSpPr>
      <p:grpSpPr>
        <a:xfrm>
          <a:off x="0" y="0"/>
          <a:ext cx="0" cy="0"/>
          <a:chOff x="0" y="0"/>
          <a:chExt cx="0" cy="0"/>
        </a:xfrm>
      </p:grpSpPr>
      <p:sp>
        <p:nvSpPr>
          <p:cNvPr id="831" name="Google Shape;831;p85"/>
          <p:cNvSpPr/>
          <p:nvPr/>
        </p:nvSpPr>
        <p:spPr>
          <a:xfrm>
            <a:off x="346850" y="0"/>
            <a:ext cx="2933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dk2"/>
              </a:highlight>
            </a:endParaRPr>
          </a:p>
        </p:txBody>
      </p:sp>
      <p:sp>
        <p:nvSpPr>
          <p:cNvPr id="832" name="Google Shape;832;p85"/>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85"/>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34" name="Google Shape;834;p85"/>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35" name="Google Shape;835;p85"/>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36" name="Google Shape;836;p85"/>
          <p:cNvSpPr txBox="1">
            <a:spLocks noGrp="1"/>
          </p:cNvSpPr>
          <p:nvPr>
            <p:ph type="subTitle" idx="4"/>
          </p:nvPr>
        </p:nvSpPr>
        <p:spPr>
          <a:xfrm>
            <a:off x="549500" y="236750"/>
            <a:ext cx="1673100" cy="5739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7" name="Google Shape;837;p85"/>
          <p:cNvSpPr/>
          <p:nvPr/>
        </p:nvSpPr>
        <p:spPr>
          <a:xfrm>
            <a:off x="3280550" y="0"/>
            <a:ext cx="29337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dk2"/>
              </a:highlight>
            </a:endParaRPr>
          </a:p>
        </p:txBody>
      </p:sp>
      <p:sp>
        <p:nvSpPr>
          <p:cNvPr id="838" name="Google Shape;838;p85"/>
          <p:cNvSpPr txBox="1">
            <a:spLocks noGrp="1"/>
          </p:cNvSpPr>
          <p:nvPr>
            <p:ph type="subTitle" idx="5"/>
          </p:nvPr>
        </p:nvSpPr>
        <p:spPr>
          <a:xfrm>
            <a:off x="3483200" y="236750"/>
            <a:ext cx="1673100" cy="5739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9" name="Google Shape;839;p85"/>
          <p:cNvSpPr/>
          <p:nvPr/>
        </p:nvSpPr>
        <p:spPr>
          <a:xfrm>
            <a:off x="6214250" y="0"/>
            <a:ext cx="2933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dk2"/>
              </a:highlight>
            </a:endParaRPr>
          </a:p>
        </p:txBody>
      </p:sp>
      <p:sp>
        <p:nvSpPr>
          <p:cNvPr id="840" name="Google Shape;840;p85"/>
          <p:cNvSpPr txBox="1">
            <a:spLocks noGrp="1"/>
          </p:cNvSpPr>
          <p:nvPr>
            <p:ph type="subTitle" idx="6"/>
          </p:nvPr>
        </p:nvSpPr>
        <p:spPr>
          <a:xfrm>
            <a:off x="6416900" y="236750"/>
            <a:ext cx="1673100" cy="5739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1" name="Google Shape;841;p85"/>
          <p:cNvSpPr>
            <a:spLocks noGrp="1"/>
          </p:cNvSpPr>
          <p:nvPr>
            <p:ph type="pic" idx="7"/>
          </p:nvPr>
        </p:nvSpPr>
        <p:spPr>
          <a:xfrm>
            <a:off x="626397" y="1905927"/>
            <a:ext cx="865800" cy="865800"/>
          </a:xfrm>
          <a:prstGeom prst="teardrop">
            <a:avLst>
              <a:gd name="adj" fmla="val 100000"/>
            </a:avLst>
          </a:prstGeom>
          <a:noFill/>
          <a:ln>
            <a:noFill/>
          </a:ln>
        </p:spPr>
      </p:sp>
      <p:sp>
        <p:nvSpPr>
          <p:cNvPr id="842" name="Google Shape;842;p85"/>
          <p:cNvSpPr>
            <a:spLocks noGrp="1"/>
          </p:cNvSpPr>
          <p:nvPr>
            <p:ph type="pic" idx="8"/>
          </p:nvPr>
        </p:nvSpPr>
        <p:spPr>
          <a:xfrm>
            <a:off x="2041233" y="986175"/>
            <a:ext cx="1054800" cy="1054800"/>
          </a:xfrm>
          <a:prstGeom prst="diamond">
            <a:avLst/>
          </a:prstGeom>
          <a:noFill/>
          <a:ln>
            <a:noFill/>
          </a:ln>
        </p:spPr>
      </p:sp>
      <p:sp>
        <p:nvSpPr>
          <p:cNvPr id="843" name="Google Shape;843;p85"/>
          <p:cNvSpPr>
            <a:spLocks noGrp="1"/>
          </p:cNvSpPr>
          <p:nvPr>
            <p:ph type="pic" idx="9"/>
          </p:nvPr>
        </p:nvSpPr>
        <p:spPr>
          <a:xfrm>
            <a:off x="626397" y="3256649"/>
            <a:ext cx="865800" cy="865800"/>
          </a:xfrm>
          <a:prstGeom prst="octagon">
            <a:avLst>
              <a:gd name="adj" fmla="val 29289"/>
            </a:avLst>
          </a:prstGeom>
          <a:noFill/>
          <a:ln>
            <a:noFill/>
          </a:ln>
        </p:spPr>
      </p:sp>
      <p:sp>
        <p:nvSpPr>
          <p:cNvPr id="844" name="Google Shape;844;p85"/>
          <p:cNvSpPr>
            <a:spLocks noGrp="1"/>
          </p:cNvSpPr>
          <p:nvPr>
            <p:ph type="pic" idx="13"/>
          </p:nvPr>
        </p:nvSpPr>
        <p:spPr>
          <a:xfrm>
            <a:off x="2016263" y="2431449"/>
            <a:ext cx="1104900" cy="865800"/>
          </a:xfrm>
          <a:prstGeom prst="parallelogram">
            <a:avLst>
              <a:gd name="adj" fmla="val 25000"/>
            </a:avLst>
          </a:prstGeom>
          <a:noFill/>
          <a:ln>
            <a:noFill/>
          </a:ln>
        </p:spPr>
      </p:sp>
      <p:sp>
        <p:nvSpPr>
          <p:cNvPr id="845" name="Google Shape;845;p85"/>
          <p:cNvSpPr>
            <a:spLocks noGrp="1"/>
          </p:cNvSpPr>
          <p:nvPr>
            <p:ph type="pic" idx="14"/>
          </p:nvPr>
        </p:nvSpPr>
        <p:spPr>
          <a:xfrm>
            <a:off x="2031976" y="3738145"/>
            <a:ext cx="1054800" cy="865800"/>
          </a:xfrm>
          <a:prstGeom prst="trapezoid">
            <a:avLst>
              <a:gd name="adj" fmla="val 12350"/>
            </a:avLst>
          </a:prstGeom>
          <a:noFill/>
          <a:ln>
            <a:noFill/>
          </a:ln>
        </p:spPr>
      </p:sp>
      <p:sp>
        <p:nvSpPr>
          <p:cNvPr id="846" name="Google Shape;846;p85"/>
          <p:cNvSpPr txBox="1">
            <a:spLocks noGrp="1"/>
          </p:cNvSpPr>
          <p:nvPr>
            <p:ph type="subTitle" idx="15"/>
          </p:nvPr>
        </p:nvSpPr>
        <p:spPr>
          <a:xfrm>
            <a:off x="506875" y="2812604"/>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47" name="Google Shape;847;p85"/>
          <p:cNvSpPr txBox="1">
            <a:spLocks noGrp="1"/>
          </p:cNvSpPr>
          <p:nvPr>
            <p:ph type="subTitle" idx="16"/>
          </p:nvPr>
        </p:nvSpPr>
        <p:spPr>
          <a:xfrm>
            <a:off x="2016261" y="1987404"/>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48" name="Google Shape;848;p85"/>
          <p:cNvSpPr txBox="1">
            <a:spLocks noGrp="1"/>
          </p:cNvSpPr>
          <p:nvPr>
            <p:ph type="subTitle" idx="17"/>
          </p:nvPr>
        </p:nvSpPr>
        <p:spPr>
          <a:xfrm>
            <a:off x="506875" y="414961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49" name="Google Shape;849;p85"/>
          <p:cNvSpPr txBox="1">
            <a:spLocks noGrp="1"/>
          </p:cNvSpPr>
          <p:nvPr>
            <p:ph type="subTitle" idx="18"/>
          </p:nvPr>
        </p:nvSpPr>
        <p:spPr>
          <a:xfrm>
            <a:off x="2016261" y="332441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50" name="Google Shape;850;p85"/>
          <p:cNvSpPr txBox="1">
            <a:spLocks noGrp="1"/>
          </p:cNvSpPr>
          <p:nvPr>
            <p:ph type="subTitle" idx="19"/>
          </p:nvPr>
        </p:nvSpPr>
        <p:spPr>
          <a:xfrm>
            <a:off x="2016261" y="462726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51" name="Google Shape;851;p85"/>
          <p:cNvSpPr>
            <a:spLocks noGrp="1"/>
          </p:cNvSpPr>
          <p:nvPr>
            <p:ph type="pic" idx="20"/>
          </p:nvPr>
        </p:nvSpPr>
        <p:spPr>
          <a:xfrm>
            <a:off x="3559772" y="1911802"/>
            <a:ext cx="865800" cy="865800"/>
          </a:xfrm>
          <a:prstGeom prst="teardrop">
            <a:avLst>
              <a:gd name="adj" fmla="val 100000"/>
            </a:avLst>
          </a:prstGeom>
          <a:noFill/>
          <a:ln>
            <a:noFill/>
          </a:ln>
        </p:spPr>
      </p:sp>
      <p:sp>
        <p:nvSpPr>
          <p:cNvPr id="852" name="Google Shape;852;p85"/>
          <p:cNvSpPr>
            <a:spLocks noGrp="1"/>
          </p:cNvSpPr>
          <p:nvPr>
            <p:ph type="pic" idx="21"/>
          </p:nvPr>
        </p:nvSpPr>
        <p:spPr>
          <a:xfrm>
            <a:off x="4974608" y="992050"/>
            <a:ext cx="1054800" cy="1054800"/>
          </a:xfrm>
          <a:prstGeom prst="diamond">
            <a:avLst/>
          </a:prstGeom>
          <a:noFill/>
          <a:ln>
            <a:noFill/>
          </a:ln>
        </p:spPr>
      </p:sp>
      <p:sp>
        <p:nvSpPr>
          <p:cNvPr id="853" name="Google Shape;853;p85"/>
          <p:cNvSpPr>
            <a:spLocks noGrp="1"/>
          </p:cNvSpPr>
          <p:nvPr>
            <p:ph type="pic" idx="22"/>
          </p:nvPr>
        </p:nvSpPr>
        <p:spPr>
          <a:xfrm>
            <a:off x="3559772" y="3262524"/>
            <a:ext cx="865800" cy="865800"/>
          </a:xfrm>
          <a:prstGeom prst="octagon">
            <a:avLst>
              <a:gd name="adj" fmla="val 29289"/>
            </a:avLst>
          </a:prstGeom>
          <a:noFill/>
          <a:ln>
            <a:noFill/>
          </a:ln>
        </p:spPr>
      </p:sp>
      <p:sp>
        <p:nvSpPr>
          <p:cNvPr id="854" name="Google Shape;854;p85"/>
          <p:cNvSpPr>
            <a:spLocks noGrp="1"/>
          </p:cNvSpPr>
          <p:nvPr>
            <p:ph type="pic" idx="23"/>
          </p:nvPr>
        </p:nvSpPr>
        <p:spPr>
          <a:xfrm>
            <a:off x="4949638" y="2437324"/>
            <a:ext cx="1104900" cy="865800"/>
          </a:xfrm>
          <a:prstGeom prst="parallelogram">
            <a:avLst>
              <a:gd name="adj" fmla="val 25000"/>
            </a:avLst>
          </a:prstGeom>
          <a:noFill/>
          <a:ln>
            <a:noFill/>
          </a:ln>
        </p:spPr>
      </p:sp>
      <p:sp>
        <p:nvSpPr>
          <p:cNvPr id="855" name="Google Shape;855;p85"/>
          <p:cNvSpPr>
            <a:spLocks noGrp="1"/>
          </p:cNvSpPr>
          <p:nvPr>
            <p:ph type="pic" idx="24"/>
          </p:nvPr>
        </p:nvSpPr>
        <p:spPr>
          <a:xfrm>
            <a:off x="4965351" y="3744020"/>
            <a:ext cx="1054800" cy="865800"/>
          </a:xfrm>
          <a:prstGeom prst="trapezoid">
            <a:avLst>
              <a:gd name="adj" fmla="val 12350"/>
            </a:avLst>
          </a:prstGeom>
          <a:noFill/>
          <a:ln>
            <a:noFill/>
          </a:ln>
        </p:spPr>
      </p:sp>
      <p:sp>
        <p:nvSpPr>
          <p:cNvPr id="856" name="Google Shape;856;p85"/>
          <p:cNvSpPr txBox="1">
            <a:spLocks noGrp="1"/>
          </p:cNvSpPr>
          <p:nvPr>
            <p:ph type="subTitle" idx="25"/>
          </p:nvPr>
        </p:nvSpPr>
        <p:spPr>
          <a:xfrm>
            <a:off x="3440250" y="281847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57" name="Google Shape;857;p85"/>
          <p:cNvSpPr txBox="1">
            <a:spLocks noGrp="1"/>
          </p:cNvSpPr>
          <p:nvPr>
            <p:ph type="subTitle" idx="26"/>
          </p:nvPr>
        </p:nvSpPr>
        <p:spPr>
          <a:xfrm>
            <a:off x="4949636" y="1993279"/>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58" name="Google Shape;858;p85"/>
          <p:cNvSpPr txBox="1">
            <a:spLocks noGrp="1"/>
          </p:cNvSpPr>
          <p:nvPr>
            <p:ph type="subTitle" idx="27"/>
          </p:nvPr>
        </p:nvSpPr>
        <p:spPr>
          <a:xfrm>
            <a:off x="3440250" y="41554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59" name="Google Shape;859;p85"/>
          <p:cNvSpPr txBox="1">
            <a:spLocks noGrp="1"/>
          </p:cNvSpPr>
          <p:nvPr>
            <p:ph type="subTitle" idx="28"/>
          </p:nvPr>
        </p:nvSpPr>
        <p:spPr>
          <a:xfrm>
            <a:off x="4949636" y="333028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60" name="Google Shape;860;p85"/>
          <p:cNvSpPr txBox="1">
            <a:spLocks noGrp="1"/>
          </p:cNvSpPr>
          <p:nvPr>
            <p:ph type="subTitle" idx="29"/>
          </p:nvPr>
        </p:nvSpPr>
        <p:spPr>
          <a:xfrm>
            <a:off x="4949636" y="4633138"/>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61" name="Google Shape;861;p85"/>
          <p:cNvSpPr>
            <a:spLocks noGrp="1"/>
          </p:cNvSpPr>
          <p:nvPr>
            <p:ph type="pic" idx="30"/>
          </p:nvPr>
        </p:nvSpPr>
        <p:spPr>
          <a:xfrm>
            <a:off x="6493147" y="1905927"/>
            <a:ext cx="865800" cy="865800"/>
          </a:xfrm>
          <a:prstGeom prst="teardrop">
            <a:avLst>
              <a:gd name="adj" fmla="val 100000"/>
            </a:avLst>
          </a:prstGeom>
          <a:noFill/>
          <a:ln>
            <a:noFill/>
          </a:ln>
        </p:spPr>
      </p:sp>
      <p:sp>
        <p:nvSpPr>
          <p:cNvPr id="862" name="Google Shape;862;p85"/>
          <p:cNvSpPr>
            <a:spLocks noGrp="1"/>
          </p:cNvSpPr>
          <p:nvPr>
            <p:ph type="pic" idx="31"/>
          </p:nvPr>
        </p:nvSpPr>
        <p:spPr>
          <a:xfrm>
            <a:off x="7907983" y="986175"/>
            <a:ext cx="1054800" cy="1054800"/>
          </a:xfrm>
          <a:prstGeom prst="diamond">
            <a:avLst/>
          </a:prstGeom>
          <a:noFill/>
          <a:ln>
            <a:noFill/>
          </a:ln>
        </p:spPr>
      </p:sp>
      <p:sp>
        <p:nvSpPr>
          <p:cNvPr id="863" name="Google Shape;863;p85"/>
          <p:cNvSpPr>
            <a:spLocks noGrp="1"/>
          </p:cNvSpPr>
          <p:nvPr>
            <p:ph type="pic" idx="32"/>
          </p:nvPr>
        </p:nvSpPr>
        <p:spPr>
          <a:xfrm>
            <a:off x="6493147" y="3256649"/>
            <a:ext cx="865800" cy="865800"/>
          </a:xfrm>
          <a:prstGeom prst="octagon">
            <a:avLst>
              <a:gd name="adj" fmla="val 29289"/>
            </a:avLst>
          </a:prstGeom>
          <a:noFill/>
          <a:ln>
            <a:noFill/>
          </a:ln>
        </p:spPr>
      </p:sp>
      <p:sp>
        <p:nvSpPr>
          <p:cNvPr id="864" name="Google Shape;864;p85"/>
          <p:cNvSpPr>
            <a:spLocks noGrp="1"/>
          </p:cNvSpPr>
          <p:nvPr>
            <p:ph type="pic" idx="33"/>
          </p:nvPr>
        </p:nvSpPr>
        <p:spPr>
          <a:xfrm>
            <a:off x="7883013" y="2431449"/>
            <a:ext cx="1104900" cy="865800"/>
          </a:xfrm>
          <a:prstGeom prst="parallelogram">
            <a:avLst>
              <a:gd name="adj" fmla="val 25000"/>
            </a:avLst>
          </a:prstGeom>
          <a:noFill/>
          <a:ln>
            <a:noFill/>
          </a:ln>
        </p:spPr>
      </p:sp>
      <p:sp>
        <p:nvSpPr>
          <p:cNvPr id="865" name="Google Shape;865;p85"/>
          <p:cNvSpPr>
            <a:spLocks noGrp="1"/>
          </p:cNvSpPr>
          <p:nvPr>
            <p:ph type="pic" idx="34"/>
          </p:nvPr>
        </p:nvSpPr>
        <p:spPr>
          <a:xfrm>
            <a:off x="7898726" y="3738145"/>
            <a:ext cx="1054800" cy="865800"/>
          </a:xfrm>
          <a:prstGeom prst="trapezoid">
            <a:avLst>
              <a:gd name="adj" fmla="val 12350"/>
            </a:avLst>
          </a:prstGeom>
          <a:noFill/>
          <a:ln>
            <a:noFill/>
          </a:ln>
        </p:spPr>
      </p:sp>
      <p:sp>
        <p:nvSpPr>
          <p:cNvPr id="866" name="Google Shape;866;p85"/>
          <p:cNvSpPr txBox="1">
            <a:spLocks noGrp="1"/>
          </p:cNvSpPr>
          <p:nvPr>
            <p:ph type="subTitle" idx="35"/>
          </p:nvPr>
        </p:nvSpPr>
        <p:spPr>
          <a:xfrm>
            <a:off x="6373625" y="2812604"/>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67" name="Google Shape;867;p85"/>
          <p:cNvSpPr txBox="1">
            <a:spLocks noGrp="1"/>
          </p:cNvSpPr>
          <p:nvPr>
            <p:ph type="subTitle" idx="36"/>
          </p:nvPr>
        </p:nvSpPr>
        <p:spPr>
          <a:xfrm>
            <a:off x="7883011" y="1987404"/>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68" name="Google Shape;868;p85"/>
          <p:cNvSpPr txBox="1">
            <a:spLocks noGrp="1"/>
          </p:cNvSpPr>
          <p:nvPr>
            <p:ph type="subTitle" idx="37"/>
          </p:nvPr>
        </p:nvSpPr>
        <p:spPr>
          <a:xfrm>
            <a:off x="6373625" y="414961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69" name="Google Shape;869;p85"/>
          <p:cNvSpPr txBox="1">
            <a:spLocks noGrp="1"/>
          </p:cNvSpPr>
          <p:nvPr>
            <p:ph type="subTitle" idx="38"/>
          </p:nvPr>
        </p:nvSpPr>
        <p:spPr>
          <a:xfrm>
            <a:off x="7883011" y="332441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
        <p:nvSpPr>
          <p:cNvPr id="870" name="Google Shape;870;p85"/>
          <p:cNvSpPr txBox="1">
            <a:spLocks noGrp="1"/>
          </p:cNvSpPr>
          <p:nvPr>
            <p:ph type="subTitle" idx="39"/>
          </p:nvPr>
        </p:nvSpPr>
        <p:spPr>
          <a:xfrm>
            <a:off x="7883011" y="4627263"/>
            <a:ext cx="1104900" cy="358200"/>
          </a:xfrm>
          <a:prstGeom prst="rect">
            <a:avLst/>
          </a:prstGeom>
        </p:spPr>
        <p:txBody>
          <a:bodyPr spcFirstLastPara="1" wrap="square" lIns="91425" tIns="91425" rIns="91425" bIns="91425" anchor="t"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2pPr>
            <a:lvl3pPr lvl="2">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3pPr>
            <a:lvl4pPr lvl="3">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4pPr>
            <a:lvl5pPr lvl="4">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5pPr>
            <a:lvl6pPr lvl="5">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6pPr>
            <a:lvl7pPr lvl="6">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7pPr>
            <a:lvl8pPr lvl="7">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8pPr>
            <a:lvl9pPr lvl="8">
              <a:spcBef>
                <a:spcPts val="0"/>
              </a:spcBef>
              <a:spcAft>
                <a:spcPts val="0"/>
              </a:spcAft>
              <a:buClr>
                <a:schemeClr val="dk1"/>
              </a:buClr>
              <a:buSzPts val="1400"/>
              <a:buFont typeface="Work Sans Medium"/>
              <a:buNone/>
              <a:defRPr>
                <a:solidFill>
                  <a:schemeClr val="dk1"/>
                </a:solidFill>
                <a:latin typeface="Work Sans Medium"/>
                <a:ea typeface="Work Sans Medium"/>
                <a:cs typeface="Work Sans Medium"/>
                <a:sym typeface="Work Sans Medium"/>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Breakout groups 2">
  <p:cSld name="CUSTOM_2_1_1_1_1_1_1_1_1">
    <p:spTree>
      <p:nvGrpSpPr>
        <p:cNvPr id="1" name="Shape 871"/>
        <p:cNvGrpSpPr/>
        <p:nvPr/>
      </p:nvGrpSpPr>
      <p:grpSpPr>
        <a:xfrm>
          <a:off x="0" y="0"/>
          <a:ext cx="0" cy="0"/>
          <a:chOff x="0" y="0"/>
          <a:chExt cx="0" cy="0"/>
        </a:xfrm>
      </p:grpSpPr>
      <p:sp>
        <p:nvSpPr>
          <p:cNvPr id="872" name="Google Shape;872;p86"/>
          <p:cNvSpPr/>
          <p:nvPr/>
        </p:nvSpPr>
        <p:spPr>
          <a:xfrm>
            <a:off x="0" y="2571750"/>
            <a:ext cx="4572000" cy="2580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873" name="Google Shape;873;p86"/>
          <p:cNvSpPr/>
          <p:nvPr/>
        </p:nvSpPr>
        <p:spPr>
          <a:xfrm>
            <a:off x="4572000" y="0"/>
            <a:ext cx="4572000" cy="2580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874" name="Google Shape;874;p86"/>
          <p:cNvSpPr txBox="1">
            <a:spLocks noGrp="1"/>
          </p:cNvSpPr>
          <p:nvPr>
            <p:ph type="subTitle" idx="1"/>
          </p:nvPr>
        </p:nvSpPr>
        <p:spPr>
          <a:xfrm>
            <a:off x="5391900" y="1038750"/>
            <a:ext cx="2932200" cy="50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a:endParaRPr/>
          </a:p>
        </p:txBody>
      </p:sp>
      <p:sp>
        <p:nvSpPr>
          <p:cNvPr id="875" name="Google Shape;875;p86"/>
          <p:cNvSpPr txBox="1">
            <a:spLocks noGrp="1"/>
          </p:cNvSpPr>
          <p:nvPr>
            <p:ph type="subTitle" idx="2"/>
          </p:nvPr>
        </p:nvSpPr>
        <p:spPr>
          <a:xfrm>
            <a:off x="1025000" y="3597525"/>
            <a:ext cx="2932200" cy="50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a:endParaRPr/>
          </a:p>
        </p:txBody>
      </p:sp>
      <p:sp>
        <p:nvSpPr>
          <p:cNvPr id="876" name="Google Shape;876;p86"/>
          <p:cNvSpPr txBox="1">
            <a:spLocks noGrp="1"/>
          </p:cNvSpPr>
          <p:nvPr>
            <p:ph type="subTitle" idx="3"/>
          </p:nvPr>
        </p:nvSpPr>
        <p:spPr>
          <a:xfrm>
            <a:off x="1025000" y="1038750"/>
            <a:ext cx="2932200" cy="50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a:endParaRPr/>
          </a:p>
        </p:txBody>
      </p:sp>
      <p:sp>
        <p:nvSpPr>
          <p:cNvPr id="877" name="Google Shape;877;p86"/>
          <p:cNvSpPr txBox="1">
            <a:spLocks noGrp="1"/>
          </p:cNvSpPr>
          <p:nvPr>
            <p:ph type="subTitle" idx="4"/>
          </p:nvPr>
        </p:nvSpPr>
        <p:spPr>
          <a:xfrm>
            <a:off x="5391900" y="3610500"/>
            <a:ext cx="2932200" cy="50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1400"/>
              <a:buFont typeface="Work Sans Medium"/>
              <a:buNone/>
              <a:defRPr>
                <a:latin typeface="Work Sans Medium"/>
                <a:ea typeface="Work Sans Medium"/>
                <a:cs typeface="Work Sans Medium"/>
                <a:sym typeface="Work Sans Medium"/>
              </a:defRPr>
            </a:lvl2pPr>
            <a:lvl3pPr lvl="2">
              <a:spcBef>
                <a:spcPts val="0"/>
              </a:spcBef>
              <a:spcAft>
                <a:spcPts val="0"/>
              </a:spcAft>
              <a:buSzPts val="1400"/>
              <a:buFont typeface="Work Sans Medium"/>
              <a:buNone/>
              <a:defRPr>
                <a:latin typeface="Work Sans Medium"/>
                <a:ea typeface="Work Sans Medium"/>
                <a:cs typeface="Work Sans Medium"/>
                <a:sym typeface="Work Sans Medium"/>
              </a:defRPr>
            </a:lvl3pPr>
            <a:lvl4pPr lvl="3">
              <a:spcBef>
                <a:spcPts val="0"/>
              </a:spcBef>
              <a:spcAft>
                <a:spcPts val="0"/>
              </a:spcAft>
              <a:buSzPts val="1400"/>
              <a:buFont typeface="Work Sans Medium"/>
              <a:buNone/>
              <a:defRPr>
                <a:latin typeface="Work Sans Medium"/>
                <a:ea typeface="Work Sans Medium"/>
                <a:cs typeface="Work Sans Medium"/>
                <a:sym typeface="Work Sans Medium"/>
              </a:defRPr>
            </a:lvl4pPr>
            <a:lvl5pPr lvl="4">
              <a:spcBef>
                <a:spcPts val="0"/>
              </a:spcBef>
              <a:spcAft>
                <a:spcPts val="0"/>
              </a:spcAft>
              <a:buSzPts val="1400"/>
              <a:buFont typeface="Work Sans Medium"/>
              <a:buNone/>
              <a:defRPr>
                <a:latin typeface="Work Sans Medium"/>
                <a:ea typeface="Work Sans Medium"/>
                <a:cs typeface="Work Sans Medium"/>
                <a:sym typeface="Work Sans Medium"/>
              </a:defRPr>
            </a:lvl5pPr>
            <a:lvl6pPr lvl="5">
              <a:spcBef>
                <a:spcPts val="0"/>
              </a:spcBef>
              <a:spcAft>
                <a:spcPts val="0"/>
              </a:spcAft>
              <a:buSzPts val="1400"/>
              <a:buFont typeface="Work Sans Medium"/>
              <a:buNone/>
              <a:defRPr>
                <a:latin typeface="Work Sans Medium"/>
                <a:ea typeface="Work Sans Medium"/>
                <a:cs typeface="Work Sans Medium"/>
                <a:sym typeface="Work Sans Medium"/>
              </a:defRPr>
            </a:lvl6pPr>
            <a:lvl7pPr lvl="6">
              <a:spcBef>
                <a:spcPts val="0"/>
              </a:spcBef>
              <a:spcAft>
                <a:spcPts val="0"/>
              </a:spcAft>
              <a:buSzPts val="1400"/>
              <a:buFont typeface="Work Sans Medium"/>
              <a:buNone/>
              <a:defRPr>
                <a:latin typeface="Work Sans Medium"/>
                <a:ea typeface="Work Sans Medium"/>
                <a:cs typeface="Work Sans Medium"/>
                <a:sym typeface="Work Sans Medium"/>
              </a:defRPr>
            </a:lvl7pPr>
            <a:lvl8pPr lvl="7">
              <a:spcBef>
                <a:spcPts val="0"/>
              </a:spcBef>
              <a:spcAft>
                <a:spcPts val="0"/>
              </a:spcAft>
              <a:buSzPts val="1400"/>
              <a:buFont typeface="Work Sans Medium"/>
              <a:buNone/>
              <a:defRPr>
                <a:latin typeface="Work Sans Medium"/>
                <a:ea typeface="Work Sans Medium"/>
                <a:cs typeface="Work Sans Medium"/>
                <a:sym typeface="Work Sans Medium"/>
              </a:defRPr>
            </a:lvl8pPr>
            <a:lvl9pPr lvl="8">
              <a:spcBef>
                <a:spcPts val="0"/>
              </a:spcBef>
              <a:spcAft>
                <a:spcPts val="0"/>
              </a:spcAft>
              <a:buSzPts val="1400"/>
              <a:buFont typeface="Work Sans Medium"/>
              <a:buNone/>
              <a:defRPr>
                <a:latin typeface="Work Sans Medium"/>
                <a:ea typeface="Work Sans Medium"/>
                <a:cs typeface="Work Sans Medium"/>
                <a:sym typeface="Work Sans Medium"/>
              </a:defRPr>
            </a:lvl9pPr>
          </a:lstStyle>
          <a:p>
            <a:endParaRPr/>
          </a:p>
        </p:txBody>
      </p:sp>
      <p:sp>
        <p:nvSpPr>
          <p:cNvPr id="878" name="Google Shape;878;p86"/>
          <p:cNvSpPr>
            <a:spLocks noGrp="1"/>
          </p:cNvSpPr>
          <p:nvPr>
            <p:ph type="pic" idx="5"/>
          </p:nvPr>
        </p:nvSpPr>
        <p:spPr>
          <a:xfrm>
            <a:off x="7281668" y="4104482"/>
            <a:ext cx="845100" cy="845100"/>
          </a:xfrm>
          <a:prstGeom prst="teardrop">
            <a:avLst>
              <a:gd name="adj" fmla="val 100000"/>
            </a:avLst>
          </a:prstGeom>
          <a:noFill/>
          <a:ln>
            <a:noFill/>
          </a:ln>
        </p:spPr>
      </p:sp>
      <p:sp>
        <p:nvSpPr>
          <p:cNvPr id="879" name="Google Shape;879;p86"/>
          <p:cNvSpPr>
            <a:spLocks noGrp="1"/>
          </p:cNvSpPr>
          <p:nvPr>
            <p:ph type="pic" idx="6"/>
          </p:nvPr>
        </p:nvSpPr>
        <p:spPr>
          <a:xfrm>
            <a:off x="2766425" y="82475"/>
            <a:ext cx="1033800" cy="1033800"/>
          </a:xfrm>
          <a:prstGeom prst="diamond">
            <a:avLst/>
          </a:prstGeom>
          <a:noFill/>
          <a:ln>
            <a:noFill/>
          </a:ln>
        </p:spPr>
      </p:sp>
      <p:sp>
        <p:nvSpPr>
          <p:cNvPr id="880" name="Google Shape;880;p86"/>
          <p:cNvSpPr>
            <a:spLocks noGrp="1"/>
          </p:cNvSpPr>
          <p:nvPr>
            <p:ph type="pic" idx="7"/>
          </p:nvPr>
        </p:nvSpPr>
        <p:spPr>
          <a:xfrm>
            <a:off x="1694350" y="1590164"/>
            <a:ext cx="1033800" cy="848400"/>
          </a:xfrm>
          <a:prstGeom prst="trapezoid">
            <a:avLst>
              <a:gd name="adj" fmla="val 12350"/>
            </a:avLst>
          </a:prstGeom>
          <a:noFill/>
          <a:ln>
            <a:noFill/>
          </a:ln>
        </p:spPr>
      </p:sp>
      <p:sp>
        <p:nvSpPr>
          <p:cNvPr id="881" name="Google Shape;881;p86"/>
          <p:cNvSpPr>
            <a:spLocks noGrp="1"/>
          </p:cNvSpPr>
          <p:nvPr>
            <p:ph type="pic" idx="8"/>
          </p:nvPr>
        </p:nvSpPr>
        <p:spPr>
          <a:xfrm>
            <a:off x="471375" y="943066"/>
            <a:ext cx="1033800" cy="810000"/>
          </a:xfrm>
          <a:prstGeom prst="parallelogram">
            <a:avLst>
              <a:gd name="adj" fmla="val 25000"/>
            </a:avLst>
          </a:prstGeom>
          <a:noFill/>
          <a:ln>
            <a:noFill/>
          </a:ln>
        </p:spPr>
      </p:sp>
      <p:sp>
        <p:nvSpPr>
          <p:cNvPr id="882" name="Google Shape;882;p86"/>
          <p:cNvSpPr>
            <a:spLocks noGrp="1"/>
          </p:cNvSpPr>
          <p:nvPr>
            <p:ph type="pic" idx="9"/>
          </p:nvPr>
        </p:nvSpPr>
        <p:spPr>
          <a:xfrm>
            <a:off x="7232328" y="208314"/>
            <a:ext cx="943800" cy="943800"/>
          </a:xfrm>
          <a:prstGeom prst="pentagon">
            <a:avLst>
              <a:gd name="hf" fmla="val 105146"/>
              <a:gd name="vf" fmla="val 110557"/>
            </a:avLst>
          </a:prstGeom>
          <a:noFill/>
          <a:ln>
            <a:noFill/>
          </a:ln>
        </p:spPr>
      </p:sp>
      <p:sp>
        <p:nvSpPr>
          <p:cNvPr id="883" name="Google Shape;883;p86"/>
          <p:cNvSpPr>
            <a:spLocks noGrp="1"/>
          </p:cNvSpPr>
          <p:nvPr>
            <p:ph type="pic" idx="13"/>
          </p:nvPr>
        </p:nvSpPr>
        <p:spPr>
          <a:xfrm>
            <a:off x="4926593" y="1453373"/>
            <a:ext cx="845100" cy="845100"/>
          </a:xfrm>
          <a:prstGeom prst="octagon">
            <a:avLst>
              <a:gd name="adj" fmla="val 29289"/>
            </a:avLst>
          </a:prstGeom>
          <a:noFill/>
          <a:ln>
            <a:noFill/>
          </a:ln>
        </p:spPr>
      </p:sp>
      <p:sp>
        <p:nvSpPr>
          <p:cNvPr id="884" name="Google Shape;884;p86"/>
          <p:cNvSpPr>
            <a:spLocks noGrp="1"/>
          </p:cNvSpPr>
          <p:nvPr>
            <p:ph type="pic" idx="14"/>
          </p:nvPr>
        </p:nvSpPr>
        <p:spPr>
          <a:xfrm>
            <a:off x="3337313" y="1453363"/>
            <a:ext cx="925800" cy="925800"/>
          </a:xfrm>
          <a:prstGeom prst="teardrop">
            <a:avLst>
              <a:gd name="adj" fmla="val 100000"/>
            </a:avLst>
          </a:prstGeom>
          <a:noFill/>
          <a:ln>
            <a:noFill/>
          </a:ln>
        </p:spPr>
      </p:sp>
      <p:sp>
        <p:nvSpPr>
          <p:cNvPr id="885" name="Google Shape;885;p86"/>
          <p:cNvSpPr>
            <a:spLocks noGrp="1"/>
          </p:cNvSpPr>
          <p:nvPr>
            <p:ph type="pic" idx="15"/>
          </p:nvPr>
        </p:nvSpPr>
        <p:spPr>
          <a:xfrm>
            <a:off x="5117041" y="2817273"/>
            <a:ext cx="1078500" cy="845100"/>
          </a:xfrm>
          <a:prstGeom prst="parallelogram">
            <a:avLst>
              <a:gd name="adj" fmla="val 25000"/>
            </a:avLst>
          </a:prstGeom>
          <a:noFill/>
          <a:ln>
            <a:noFill/>
          </a:ln>
        </p:spPr>
      </p:sp>
      <p:sp>
        <p:nvSpPr>
          <p:cNvPr id="886" name="Google Shape;886;p86"/>
          <p:cNvSpPr>
            <a:spLocks noGrp="1"/>
          </p:cNvSpPr>
          <p:nvPr>
            <p:ph type="pic" idx="16"/>
          </p:nvPr>
        </p:nvSpPr>
        <p:spPr>
          <a:xfrm>
            <a:off x="942143" y="2666705"/>
            <a:ext cx="943800" cy="943800"/>
          </a:xfrm>
          <a:prstGeom prst="pentagon">
            <a:avLst>
              <a:gd name="hf" fmla="val 105146"/>
              <a:gd name="vf" fmla="val 110557"/>
            </a:avLst>
          </a:prstGeom>
          <a:noFill/>
          <a:ln>
            <a:noFill/>
          </a:ln>
        </p:spPr>
      </p:sp>
      <p:sp>
        <p:nvSpPr>
          <p:cNvPr id="887" name="Google Shape;887;p86"/>
          <p:cNvSpPr>
            <a:spLocks noGrp="1"/>
          </p:cNvSpPr>
          <p:nvPr>
            <p:ph type="pic" idx="17"/>
          </p:nvPr>
        </p:nvSpPr>
        <p:spPr>
          <a:xfrm>
            <a:off x="3001785" y="2765398"/>
            <a:ext cx="1078500" cy="845100"/>
          </a:xfrm>
          <a:prstGeom prst="parallelogram">
            <a:avLst>
              <a:gd name="adj" fmla="val 25000"/>
            </a:avLst>
          </a:prstGeom>
          <a:noFill/>
          <a:ln>
            <a:noFill/>
          </a:ln>
        </p:spPr>
      </p:sp>
      <p:sp>
        <p:nvSpPr>
          <p:cNvPr id="888" name="Google Shape;888;p86"/>
          <p:cNvSpPr>
            <a:spLocks noGrp="1"/>
          </p:cNvSpPr>
          <p:nvPr>
            <p:ph type="pic" idx="18"/>
          </p:nvPr>
        </p:nvSpPr>
        <p:spPr>
          <a:xfrm>
            <a:off x="2733725" y="3996724"/>
            <a:ext cx="943800" cy="943800"/>
          </a:xfrm>
          <a:prstGeom prst="pentagon">
            <a:avLst>
              <a:gd name="hf" fmla="val 105146"/>
              <a:gd name="vf" fmla="val 110557"/>
            </a:avLst>
          </a:prstGeom>
          <a:noFill/>
          <a:ln>
            <a:noFill/>
          </a:ln>
        </p:spPr>
      </p:sp>
      <p:sp>
        <p:nvSpPr>
          <p:cNvPr id="889" name="Google Shape;889;p86"/>
          <p:cNvSpPr>
            <a:spLocks noGrp="1"/>
          </p:cNvSpPr>
          <p:nvPr>
            <p:ph type="pic" idx="19"/>
          </p:nvPr>
        </p:nvSpPr>
        <p:spPr>
          <a:xfrm>
            <a:off x="671603" y="4104479"/>
            <a:ext cx="1029600" cy="845100"/>
          </a:xfrm>
          <a:prstGeom prst="trapezoid">
            <a:avLst>
              <a:gd name="adj" fmla="val 12350"/>
            </a:avLst>
          </a:prstGeom>
          <a:noFill/>
          <a:ln>
            <a:noFill/>
          </a:ln>
        </p:spPr>
      </p:sp>
      <p:sp>
        <p:nvSpPr>
          <p:cNvPr id="890" name="Google Shape;890;p86"/>
          <p:cNvSpPr>
            <a:spLocks noGrp="1"/>
          </p:cNvSpPr>
          <p:nvPr>
            <p:ph type="pic" idx="20"/>
          </p:nvPr>
        </p:nvSpPr>
        <p:spPr>
          <a:xfrm>
            <a:off x="5117047" y="176817"/>
            <a:ext cx="1078500" cy="845100"/>
          </a:xfrm>
          <a:prstGeom prst="parallelogram">
            <a:avLst>
              <a:gd name="adj" fmla="val 25000"/>
            </a:avLst>
          </a:prstGeom>
          <a:noFill/>
          <a:ln>
            <a:noFill/>
          </a:ln>
        </p:spPr>
      </p:sp>
      <p:sp>
        <p:nvSpPr>
          <p:cNvPr id="891" name="Google Shape;891;p86"/>
          <p:cNvSpPr>
            <a:spLocks noGrp="1"/>
          </p:cNvSpPr>
          <p:nvPr>
            <p:ph type="pic" idx="21"/>
          </p:nvPr>
        </p:nvSpPr>
        <p:spPr>
          <a:xfrm>
            <a:off x="7589511" y="1493717"/>
            <a:ext cx="845100" cy="845100"/>
          </a:xfrm>
          <a:prstGeom prst="teardrop">
            <a:avLst>
              <a:gd name="adj" fmla="val 100000"/>
            </a:avLst>
          </a:prstGeom>
          <a:noFill/>
          <a:ln>
            <a:noFill/>
          </a:ln>
        </p:spPr>
      </p:sp>
      <p:sp>
        <p:nvSpPr>
          <p:cNvPr id="892" name="Google Shape;892;p86"/>
          <p:cNvSpPr>
            <a:spLocks noGrp="1"/>
          </p:cNvSpPr>
          <p:nvPr>
            <p:ph type="pic" idx="22"/>
          </p:nvPr>
        </p:nvSpPr>
        <p:spPr>
          <a:xfrm>
            <a:off x="7405007" y="2680430"/>
            <a:ext cx="1029600" cy="1029600"/>
          </a:xfrm>
          <a:prstGeom prst="diamond">
            <a:avLst/>
          </a:prstGeom>
          <a:noFill/>
          <a:ln>
            <a:noFill/>
          </a:ln>
        </p:spPr>
      </p:sp>
      <p:sp>
        <p:nvSpPr>
          <p:cNvPr id="893" name="Google Shape;893;p86"/>
          <p:cNvSpPr>
            <a:spLocks noGrp="1"/>
          </p:cNvSpPr>
          <p:nvPr>
            <p:ph type="pic" idx="23"/>
          </p:nvPr>
        </p:nvSpPr>
        <p:spPr>
          <a:xfrm>
            <a:off x="5391900" y="3996724"/>
            <a:ext cx="943800" cy="943800"/>
          </a:xfrm>
          <a:prstGeom prst="pentagon">
            <a:avLst>
              <a:gd name="hf" fmla="val 105146"/>
              <a:gd name="vf" fmla="val 110557"/>
            </a:avLst>
          </a:prstGeom>
          <a:noFill/>
          <a:ln>
            <a:noFill/>
          </a:ln>
        </p:spPr>
      </p:sp>
      <p:sp>
        <p:nvSpPr>
          <p:cNvPr id="894" name="Google Shape;894;p86"/>
          <p:cNvSpPr txBox="1">
            <a:spLocks noGrp="1"/>
          </p:cNvSpPr>
          <p:nvPr>
            <p:ph type="title"/>
          </p:nvPr>
        </p:nvSpPr>
        <p:spPr>
          <a:xfrm>
            <a:off x="488375" y="208325"/>
            <a:ext cx="3591900" cy="7821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sz="1800"/>
            </a:lvl1pPr>
            <a:lvl2pPr lvl="1" algn="ctr">
              <a:spcBef>
                <a:spcPts val="0"/>
              </a:spcBef>
              <a:spcAft>
                <a:spcPts val="0"/>
              </a:spcAft>
              <a:buClr>
                <a:schemeClr val="dk1"/>
              </a:buClr>
              <a:buSzPts val="5600"/>
              <a:buNone/>
              <a:defRPr>
                <a:solidFill>
                  <a:schemeClr val="dk1"/>
                </a:solidFill>
              </a:defRPr>
            </a:lvl2pPr>
            <a:lvl3pPr lvl="2" algn="ctr">
              <a:spcBef>
                <a:spcPts val="0"/>
              </a:spcBef>
              <a:spcAft>
                <a:spcPts val="0"/>
              </a:spcAft>
              <a:buClr>
                <a:schemeClr val="dk1"/>
              </a:buClr>
              <a:buSzPts val="5600"/>
              <a:buNone/>
              <a:defRPr>
                <a:solidFill>
                  <a:schemeClr val="dk1"/>
                </a:solidFill>
              </a:defRPr>
            </a:lvl3pPr>
            <a:lvl4pPr lvl="3" algn="ctr">
              <a:spcBef>
                <a:spcPts val="0"/>
              </a:spcBef>
              <a:spcAft>
                <a:spcPts val="0"/>
              </a:spcAft>
              <a:buClr>
                <a:schemeClr val="dk1"/>
              </a:buClr>
              <a:buSzPts val="5600"/>
              <a:buNone/>
              <a:defRPr>
                <a:solidFill>
                  <a:schemeClr val="dk1"/>
                </a:solidFill>
              </a:defRPr>
            </a:lvl4pPr>
            <a:lvl5pPr lvl="4" algn="ctr">
              <a:spcBef>
                <a:spcPts val="0"/>
              </a:spcBef>
              <a:spcAft>
                <a:spcPts val="0"/>
              </a:spcAft>
              <a:buClr>
                <a:schemeClr val="dk1"/>
              </a:buClr>
              <a:buSzPts val="5600"/>
              <a:buNone/>
              <a:defRPr>
                <a:solidFill>
                  <a:schemeClr val="dk1"/>
                </a:solidFill>
              </a:defRPr>
            </a:lvl5pPr>
            <a:lvl6pPr lvl="5" algn="ctr">
              <a:spcBef>
                <a:spcPts val="0"/>
              </a:spcBef>
              <a:spcAft>
                <a:spcPts val="0"/>
              </a:spcAft>
              <a:buClr>
                <a:schemeClr val="dk1"/>
              </a:buClr>
              <a:buSzPts val="5600"/>
              <a:buNone/>
              <a:defRPr>
                <a:solidFill>
                  <a:schemeClr val="dk1"/>
                </a:solidFill>
              </a:defRPr>
            </a:lvl6pPr>
            <a:lvl7pPr lvl="6" algn="ctr">
              <a:spcBef>
                <a:spcPts val="0"/>
              </a:spcBef>
              <a:spcAft>
                <a:spcPts val="0"/>
              </a:spcAft>
              <a:buClr>
                <a:schemeClr val="dk1"/>
              </a:buClr>
              <a:buSzPts val="5600"/>
              <a:buNone/>
              <a:defRPr>
                <a:solidFill>
                  <a:schemeClr val="dk1"/>
                </a:solidFill>
              </a:defRPr>
            </a:lvl7pPr>
            <a:lvl8pPr lvl="7" algn="ctr">
              <a:spcBef>
                <a:spcPts val="0"/>
              </a:spcBef>
              <a:spcAft>
                <a:spcPts val="0"/>
              </a:spcAft>
              <a:buClr>
                <a:schemeClr val="dk1"/>
              </a:buClr>
              <a:buSzPts val="5600"/>
              <a:buNone/>
              <a:defRPr>
                <a:solidFill>
                  <a:schemeClr val="dk1"/>
                </a:solidFill>
              </a:defRPr>
            </a:lvl8pPr>
            <a:lvl9pPr lvl="8" algn="ctr">
              <a:spcBef>
                <a:spcPts val="0"/>
              </a:spcBef>
              <a:spcAft>
                <a:spcPts val="0"/>
              </a:spcAft>
              <a:buClr>
                <a:schemeClr val="dk1"/>
              </a:buClr>
              <a:buSzPts val="5600"/>
              <a:buNone/>
              <a:defRPr>
                <a:solidFill>
                  <a:schemeClr val="dk1"/>
                </a:solidFill>
              </a:defRPr>
            </a:lvl9pPr>
          </a:lstStyle>
          <a:p>
            <a:endParaRPr/>
          </a:p>
        </p:txBody>
      </p:sp>
      <p:sp>
        <p:nvSpPr>
          <p:cNvPr id="895" name="Google Shape;895;p86"/>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86"/>
          <p:cNvSpPr txBox="1">
            <a:spLocks noGrp="1"/>
          </p:cNvSpPr>
          <p:nvPr>
            <p:ph type="subTitle" idx="24"/>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97" name="Google Shape;897;p86"/>
          <p:cNvSpPr txBox="1">
            <a:spLocks noGrp="1"/>
          </p:cNvSpPr>
          <p:nvPr>
            <p:ph type="subTitle" idx="25"/>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898" name="Google Shape;898;p86"/>
          <p:cNvSpPr txBox="1">
            <a:spLocks noGrp="1"/>
          </p:cNvSpPr>
          <p:nvPr>
            <p:ph type="subTitle" idx="26"/>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guide id="2" orient="horz" pos="1620">
          <p15:clr>
            <a:srgbClr val="E46962"/>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Percentage">
  <p:cSld name="CUSTOM_2_1_1_1_1_1_2">
    <p:spTree>
      <p:nvGrpSpPr>
        <p:cNvPr id="1" name="Shape 899"/>
        <p:cNvGrpSpPr/>
        <p:nvPr/>
      </p:nvGrpSpPr>
      <p:grpSpPr>
        <a:xfrm>
          <a:off x="0" y="0"/>
          <a:ext cx="0" cy="0"/>
          <a:chOff x="0" y="0"/>
          <a:chExt cx="0" cy="0"/>
        </a:xfrm>
      </p:grpSpPr>
      <p:sp>
        <p:nvSpPr>
          <p:cNvPr id="900" name="Google Shape;900;p87"/>
          <p:cNvSpPr/>
          <p:nvPr/>
        </p:nvSpPr>
        <p:spPr>
          <a:xfrm>
            <a:off x="4572000" y="-100"/>
            <a:ext cx="4580700" cy="51435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901" name="Google Shape;901;p87"/>
          <p:cNvSpPr txBox="1">
            <a:spLocks noGrp="1"/>
          </p:cNvSpPr>
          <p:nvPr>
            <p:ph type="title"/>
          </p:nvPr>
        </p:nvSpPr>
        <p:spPr>
          <a:xfrm>
            <a:off x="606176" y="209625"/>
            <a:ext cx="3202500" cy="1155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5600"/>
              <a:buNone/>
              <a:defRPr>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a:endParaRPr/>
          </a:p>
        </p:txBody>
      </p:sp>
      <p:sp>
        <p:nvSpPr>
          <p:cNvPr id="902" name="Google Shape;902;p87"/>
          <p:cNvSpPr txBox="1">
            <a:spLocks noGrp="1"/>
          </p:cNvSpPr>
          <p:nvPr>
            <p:ph type="body" idx="1"/>
          </p:nvPr>
        </p:nvSpPr>
        <p:spPr>
          <a:xfrm>
            <a:off x="637550" y="1316375"/>
            <a:ext cx="3202500" cy="2028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3" name="Google Shape;903;p87"/>
          <p:cNvSpPr txBox="1">
            <a:spLocks noGrp="1"/>
          </p:cNvSpPr>
          <p:nvPr>
            <p:ph type="title" idx="2"/>
          </p:nvPr>
        </p:nvSpPr>
        <p:spPr>
          <a:xfrm>
            <a:off x="4903076" y="2401725"/>
            <a:ext cx="3202500" cy="1155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dk1"/>
              </a:buClr>
              <a:buSzPts val="5600"/>
              <a:buNone/>
              <a:defRPr/>
            </a:lvl1pPr>
            <a:lvl2pPr lvl="1">
              <a:spcBef>
                <a:spcPts val="0"/>
              </a:spcBef>
              <a:spcAft>
                <a:spcPts val="0"/>
              </a:spcAft>
              <a:buClr>
                <a:schemeClr val="dk1"/>
              </a:buClr>
              <a:buSzPts val="5600"/>
              <a:buNone/>
              <a:defRPr>
                <a:solidFill>
                  <a:schemeClr val="dk1"/>
                </a:solidFill>
              </a:defRPr>
            </a:lvl2pPr>
            <a:lvl3pPr lvl="2">
              <a:spcBef>
                <a:spcPts val="0"/>
              </a:spcBef>
              <a:spcAft>
                <a:spcPts val="0"/>
              </a:spcAft>
              <a:buClr>
                <a:schemeClr val="dk1"/>
              </a:buClr>
              <a:buSzPts val="5600"/>
              <a:buNone/>
              <a:defRPr>
                <a:solidFill>
                  <a:schemeClr val="dk1"/>
                </a:solidFill>
              </a:defRPr>
            </a:lvl3pPr>
            <a:lvl4pPr lvl="3">
              <a:spcBef>
                <a:spcPts val="0"/>
              </a:spcBef>
              <a:spcAft>
                <a:spcPts val="0"/>
              </a:spcAft>
              <a:buClr>
                <a:schemeClr val="dk1"/>
              </a:buClr>
              <a:buSzPts val="5600"/>
              <a:buNone/>
              <a:defRPr>
                <a:solidFill>
                  <a:schemeClr val="dk1"/>
                </a:solidFill>
              </a:defRPr>
            </a:lvl4pPr>
            <a:lvl5pPr lvl="4">
              <a:spcBef>
                <a:spcPts val="0"/>
              </a:spcBef>
              <a:spcAft>
                <a:spcPts val="0"/>
              </a:spcAft>
              <a:buClr>
                <a:schemeClr val="dk1"/>
              </a:buClr>
              <a:buSzPts val="5600"/>
              <a:buNone/>
              <a:defRPr>
                <a:solidFill>
                  <a:schemeClr val="dk1"/>
                </a:solidFill>
              </a:defRPr>
            </a:lvl5pPr>
            <a:lvl6pPr lvl="5">
              <a:spcBef>
                <a:spcPts val="0"/>
              </a:spcBef>
              <a:spcAft>
                <a:spcPts val="0"/>
              </a:spcAft>
              <a:buClr>
                <a:schemeClr val="dk1"/>
              </a:buClr>
              <a:buSzPts val="5600"/>
              <a:buNone/>
              <a:defRPr>
                <a:solidFill>
                  <a:schemeClr val="dk1"/>
                </a:solidFill>
              </a:defRPr>
            </a:lvl6pPr>
            <a:lvl7pPr lvl="6">
              <a:spcBef>
                <a:spcPts val="0"/>
              </a:spcBef>
              <a:spcAft>
                <a:spcPts val="0"/>
              </a:spcAft>
              <a:buClr>
                <a:schemeClr val="dk1"/>
              </a:buClr>
              <a:buSzPts val="5600"/>
              <a:buNone/>
              <a:defRPr>
                <a:solidFill>
                  <a:schemeClr val="dk1"/>
                </a:solidFill>
              </a:defRPr>
            </a:lvl7pPr>
            <a:lvl8pPr lvl="7">
              <a:spcBef>
                <a:spcPts val="0"/>
              </a:spcBef>
              <a:spcAft>
                <a:spcPts val="0"/>
              </a:spcAft>
              <a:buClr>
                <a:schemeClr val="dk1"/>
              </a:buClr>
              <a:buSzPts val="5600"/>
              <a:buNone/>
              <a:defRPr>
                <a:solidFill>
                  <a:schemeClr val="dk1"/>
                </a:solidFill>
              </a:defRPr>
            </a:lvl8pPr>
            <a:lvl9pPr lvl="8">
              <a:spcBef>
                <a:spcPts val="0"/>
              </a:spcBef>
              <a:spcAft>
                <a:spcPts val="0"/>
              </a:spcAft>
              <a:buClr>
                <a:schemeClr val="dk1"/>
              </a:buClr>
              <a:buSzPts val="5600"/>
              <a:buNone/>
              <a:defRPr>
                <a:solidFill>
                  <a:schemeClr val="dk1"/>
                </a:solidFill>
              </a:defRPr>
            </a:lvl9pPr>
          </a:lstStyle>
          <a:p>
            <a:endParaRPr/>
          </a:p>
        </p:txBody>
      </p:sp>
      <p:sp>
        <p:nvSpPr>
          <p:cNvPr id="904" name="Google Shape;904;p87"/>
          <p:cNvSpPr txBox="1">
            <a:spLocks noGrp="1"/>
          </p:cNvSpPr>
          <p:nvPr>
            <p:ph type="body" idx="3"/>
          </p:nvPr>
        </p:nvSpPr>
        <p:spPr>
          <a:xfrm>
            <a:off x="4934450" y="3508475"/>
            <a:ext cx="3202500" cy="13767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dk1"/>
              </a:buClr>
              <a:buSzPts val="1100"/>
              <a:buChar char="●"/>
              <a:defRPr/>
            </a:lvl1pPr>
            <a:lvl2pPr marL="914400" lvl="1" indent="-298450">
              <a:spcBef>
                <a:spcPts val="0"/>
              </a:spcBef>
              <a:spcAft>
                <a:spcPts val="0"/>
              </a:spcAft>
              <a:buClr>
                <a:schemeClr val="dk1"/>
              </a:buClr>
              <a:buSzPts val="1100"/>
              <a:buChar char="○"/>
              <a:defRPr/>
            </a:lvl2pPr>
            <a:lvl3pPr marL="1371600" lvl="2" indent="-298450">
              <a:spcBef>
                <a:spcPts val="0"/>
              </a:spcBef>
              <a:spcAft>
                <a:spcPts val="0"/>
              </a:spcAft>
              <a:buClr>
                <a:schemeClr val="dk1"/>
              </a:buClr>
              <a:buSzPts val="1100"/>
              <a:buChar char="■"/>
              <a:defRPr/>
            </a:lvl3pPr>
            <a:lvl4pPr marL="1828800" lvl="3" indent="-298450">
              <a:spcBef>
                <a:spcPts val="0"/>
              </a:spcBef>
              <a:spcAft>
                <a:spcPts val="0"/>
              </a:spcAft>
              <a:buClr>
                <a:schemeClr val="dk1"/>
              </a:buClr>
              <a:buSzPts val="1100"/>
              <a:buChar char="●"/>
              <a:defRPr/>
            </a:lvl4pPr>
            <a:lvl5pPr marL="2286000" lvl="4" indent="-298450">
              <a:spcBef>
                <a:spcPts val="0"/>
              </a:spcBef>
              <a:spcAft>
                <a:spcPts val="0"/>
              </a:spcAft>
              <a:buClr>
                <a:schemeClr val="dk1"/>
              </a:buClr>
              <a:buSzPts val="1100"/>
              <a:buChar char="○"/>
              <a:defRPr/>
            </a:lvl5pPr>
            <a:lvl6pPr marL="2743200" lvl="5" indent="-298450">
              <a:spcBef>
                <a:spcPts val="0"/>
              </a:spcBef>
              <a:spcAft>
                <a:spcPts val="0"/>
              </a:spcAft>
              <a:buClr>
                <a:schemeClr val="dk1"/>
              </a:buClr>
              <a:buSzPts val="1100"/>
              <a:buChar char="■"/>
              <a:defRPr/>
            </a:lvl6pPr>
            <a:lvl7pPr marL="3200400" lvl="6" indent="-298450">
              <a:spcBef>
                <a:spcPts val="0"/>
              </a:spcBef>
              <a:spcAft>
                <a:spcPts val="0"/>
              </a:spcAft>
              <a:buClr>
                <a:schemeClr val="dk1"/>
              </a:buClr>
              <a:buSzPts val="1100"/>
              <a:buChar char="●"/>
              <a:defRPr/>
            </a:lvl7pPr>
            <a:lvl8pPr marL="3657600" lvl="7" indent="-298450">
              <a:spcBef>
                <a:spcPts val="0"/>
              </a:spcBef>
              <a:spcAft>
                <a:spcPts val="0"/>
              </a:spcAft>
              <a:buClr>
                <a:schemeClr val="dk1"/>
              </a:buClr>
              <a:buSzPts val="1100"/>
              <a:buChar char="○"/>
              <a:defRPr/>
            </a:lvl8pPr>
            <a:lvl9pPr marL="4114800" lvl="8" indent="-298450">
              <a:spcBef>
                <a:spcPts val="0"/>
              </a:spcBef>
              <a:spcAft>
                <a:spcPts val="0"/>
              </a:spcAft>
              <a:buClr>
                <a:schemeClr val="dk1"/>
              </a:buClr>
              <a:buSzPts val="1100"/>
              <a:buChar char="■"/>
              <a:defRPr/>
            </a:lvl9pPr>
          </a:lstStyle>
          <a:p>
            <a:endParaRPr/>
          </a:p>
        </p:txBody>
      </p:sp>
      <p:sp>
        <p:nvSpPr>
          <p:cNvPr id="905" name="Google Shape;905;p87"/>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87"/>
          <p:cNvSpPr txBox="1">
            <a:spLocks noGrp="1"/>
          </p:cNvSpPr>
          <p:nvPr>
            <p:ph type="subTitle" idx="4"/>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07" name="Google Shape;907;p87"/>
          <p:cNvSpPr txBox="1">
            <a:spLocks noGrp="1"/>
          </p:cNvSpPr>
          <p:nvPr>
            <p:ph type="subTitle" idx="5"/>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08" name="Google Shape;908;p87"/>
          <p:cNvSpPr txBox="1">
            <a:spLocks noGrp="1"/>
          </p:cNvSpPr>
          <p:nvPr>
            <p:ph type="subTitle" idx="6"/>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Quote 1">
  <p:cSld name="CUSTOM_2_1_1_1_1_1_2_1">
    <p:spTree>
      <p:nvGrpSpPr>
        <p:cNvPr id="1" name="Shape 909"/>
        <p:cNvGrpSpPr/>
        <p:nvPr/>
      </p:nvGrpSpPr>
      <p:grpSpPr>
        <a:xfrm>
          <a:off x="0" y="0"/>
          <a:ext cx="0" cy="0"/>
          <a:chOff x="0" y="0"/>
          <a:chExt cx="0" cy="0"/>
        </a:xfrm>
      </p:grpSpPr>
      <p:sp>
        <p:nvSpPr>
          <p:cNvPr id="910" name="Google Shape;910;p88"/>
          <p:cNvSpPr txBox="1"/>
          <p:nvPr/>
        </p:nvSpPr>
        <p:spPr>
          <a:xfrm>
            <a:off x="91634" y="-352519"/>
            <a:ext cx="3167400" cy="5725800"/>
          </a:xfrm>
          <a:prstGeom prst="rect">
            <a:avLst/>
          </a:prstGeom>
          <a:noFill/>
          <a:ln>
            <a:noFill/>
          </a:ln>
        </p:spPr>
        <p:txBody>
          <a:bodyPr spcFirstLastPara="1" wrap="square" lIns="91425" tIns="91425" rIns="91425" bIns="91425" anchor="t" anchorCtr="0">
            <a:spAutoFit/>
          </a:bodyPr>
          <a:lstStyle/>
          <a:p>
            <a:pPr marL="0" lvl="0" indent="0" algn="ctr" rtl="0">
              <a:lnSpc>
                <a:spcPct val="90000"/>
              </a:lnSpc>
              <a:spcBef>
                <a:spcPts val="0"/>
              </a:spcBef>
              <a:spcAft>
                <a:spcPts val="0"/>
              </a:spcAft>
              <a:buNone/>
            </a:pPr>
            <a:r>
              <a:rPr lang="en" sz="40000">
                <a:solidFill>
                  <a:schemeClr val="accent1"/>
                </a:solidFill>
                <a:latin typeface="Unbounded"/>
                <a:ea typeface="Unbounded"/>
                <a:cs typeface="Unbounded"/>
                <a:sym typeface="Unbounded"/>
              </a:rPr>
              <a:t>“</a:t>
            </a:r>
            <a:endParaRPr sz="40000">
              <a:solidFill>
                <a:schemeClr val="accent1"/>
              </a:solidFill>
              <a:latin typeface="Unbounded"/>
              <a:ea typeface="Unbounded"/>
              <a:cs typeface="Unbounded"/>
              <a:sym typeface="Unbounded"/>
            </a:endParaRPr>
          </a:p>
        </p:txBody>
      </p:sp>
      <p:sp>
        <p:nvSpPr>
          <p:cNvPr id="911" name="Google Shape;911;p88"/>
          <p:cNvSpPr txBox="1">
            <a:spLocks noGrp="1"/>
          </p:cNvSpPr>
          <p:nvPr>
            <p:ph type="subTitle" idx="1"/>
          </p:nvPr>
        </p:nvSpPr>
        <p:spPr>
          <a:xfrm>
            <a:off x="698675" y="1292550"/>
            <a:ext cx="7746600" cy="2558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lt1"/>
              </a:buClr>
              <a:buSzPts val="5600"/>
              <a:buNone/>
              <a:defRPr sz="5600">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912" name="Google Shape;912;p88"/>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88"/>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14" name="Google Shape;914;p88"/>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15" name="Google Shape;915;p88"/>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Quote 2">
  <p:cSld name="CUSTOM_2_1_1_1_1_1_2_1_1">
    <p:spTree>
      <p:nvGrpSpPr>
        <p:cNvPr id="1" name="Shape 916"/>
        <p:cNvGrpSpPr/>
        <p:nvPr/>
      </p:nvGrpSpPr>
      <p:grpSpPr>
        <a:xfrm>
          <a:off x="0" y="0"/>
          <a:ext cx="0" cy="0"/>
          <a:chOff x="0" y="0"/>
          <a:chExt cx="0" cy="0"/>
        </a:xfrm>
      </p:grpSpPr>
      <p:sp>
        <p:nvSpPr>
          <p:cNvPr id="917" name="Google Shape;917;p89"/>
          <p:cNvSpPr/>
          <p:nvPr/>
        </p:nvSpPr>
        <p:spPr>
          <a:xfrm>
            <a:off x="565225" y="157000"/>
            <a:ext cx="8394600" cy="4218300"/>
          </a:xfrm>
          <a:prstGeom prst="wedgeRectCallout">
            <a:avLst>
              <a:gd name="adj1" fmla="val -33264"/>
              <a:gd name="adj2" fmla="val 63432"/>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8" name="Google Shape;918;p89"/>
          <p:cNvSpPr txBox="1"/>
          <p:nvPr/>
        </p:nvSpPr>
        <p:spPr>
          <a:xfrm>
            <a:off x="717625" y="78725"/>
            <a:ext cx="1926000" cy="43407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 sz="30000">
                <a:solidFill>
                  <a:schemeClr val="lt1"/>
                </a:solidFill>
                <a:latin typeface="Unbounded"/>
                <a:ea typeface="Unbounded"/>
                <a:cs typeface="Unbounded"/>
                <a:sym typeface="Unbounded"/>
              </a:rPr>
              <a:t>“</a:t>
            </a:r>
            <a:endParaRPr sz="30000">
              <a:solidFill>
                <a:schemeClr val="lt1"/>
              </a:solidFill>
              <a:latin typeface="Unbounded"/>
              <a:ea typeface="Unbounded"/>
              <a:cs typeface="Unbounded"/>
              <a:sym typeface="Unbounded"/>
            </a:endParaRPr>
          </a:p>
        </p:txBody>
      </p:sp>
      <p:sp>
        <p:nvSpPr>
          <p:cNvPr id="919" name="Google Shape;919;p89"/>
          <p:cNvSpPr txBox="1">
            <a:spLocks noGrp="1"/>
          </p:cNvSpPr>
          <p:nvPr>
            <p:ph type="subTitle" idx="1"/>
          </p:nvPr>
        </p:nvSpPr>
        <p:spPr>
          <a:xfrm>
            <a:off x="2643625" y="454150"/>
            <a:ext cx="6090000" cy="36420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chemeClr val="dk1"/>
              </a:buClr>
              <a:buSzPts val="3600"/>
              <a:buNone/>
              <a:defRPr sz="3600"/>
            </a:lvl1pPr>
            <a:lvl2pPr lvl="1">
              <a:spcBef>
                <a:spcPts val="0"/>
              </a:spcBef>
              <a:spcAft>
                <a:spcPts val="0"/>
              </a:spcAft>
              <a:buClr>
                <a:schemeClr val="dk1"/>
              </a:buClr>
              <a:buSzPts val="3600"/>
              <a:buNone/>
              <a:defRPr sz="3600">
                <a:solidFill>
                  <a:schemeClr val="dk1"/>
                </a:solidFill>
              </a:defRPr>
            </a:lvl2pPr>
            <a:lvl3pPr lvl="2">
              <a:spcBef>
                <a:spcPts val="0"/>
              </a:spcBef>
              <a:spcAft>
                <a:spcPts val="0"/>
              </a:spcAft>
              <a:buClr>
                <a:schemeClr val="dk1"/>
              </a:buClr>
              <a:buSzPts val="3600"/>
              <a:buNone/>
              <a:defRPr sz="3600">
                <a:solidFill>
                  <a:schemeClr val="dk1"/>
                </a:solidFill>
              </a:defRPr>
            </a:lvl3pPr>
            <a:lvl4pPr lvl="3">
              <a:spcBef>
                <a:spcPts val="0"/>
              </a:spcBef>
              <a:spcAft>
                <a:spcPts val="0"/>
              </a:spcAft>
              <a:buClr>
                <a:schemeClr val="dk1"/>
              </a:buClr>
              <a:buSzPts val="3600"/>
              <a:buNone/>
              <a:defRPr sz="3600">
                <a:solidFill>
                  <a:schemeClr val="dk1"/>
                </a:solidFill>
              </a:defRPr>
            </a:lvl4pPr>
            <a:lvl5pPr lvl="4">
              <a:spcBef>
                <a:spcPts val="0"/>
              </a:spcBef>
              <a:spcAft>
                <a:spcPts val="0"/>
              </a:spcAft>
              <a:buClr>
                <a:schemeClr val="dk1"/>
              </a:buClr>
              <a:buSzPts val="3600"/>
              <a:buNone/>
              <a:defRPr sz="3600">
                <a:solidFill>
                  <a:schemeClr val="dk1"/>
                </a:solidFill>
              </a:defRPr>
            </a:lvl5pPr>
            <a:lvl6pPr lvl="5">
              <a:spcBef>
                <a:spcPts val="0"/>
              </a:spcBef>
              <a:spcAft>
                <a:spcPts val="0"/>
              </a:spcAft>
              <a:buClr>
                <a:schemeClr val="dk1"/>
              </a:buClr>
              <a:buSzPts val="3600"/>
              <a:buNone/>
              <a:defRPr sz="3600">
                <a:solidFill>
                  <a:schemeClr val="dk1"/>
                </a:solidFill>
              </a:defRPr>
            </a:lvl6pPr>
            <a:lvl7pPr lvl="6">
              <a:spcBef>
                <a:spcPts val="0"/>
              </a:spcBef>
              <a:spcAft>
                <a:spcPts val="0"/>
              </a:spcAft>
              <a:buClr>
                <a:schemeClr val="dk1"/>
              </a:buClr>
              <a:buSzPts val="3600"/>
              <a:buNone/>
              <a:defRPr sz="3600">
                <a:solidFill>
                  <a:schemeClr val="dk1"/>
                </a:solidFill>
              </a:defRPr>
            </a:lvl7pPr>
            <a:lvl8pPr lvl="7">
              <a:spcBef>
                <a:spcPts val="0"/>
              </a:spcBef>
              <a:spcAft>
                <a:spcPts val="0"/>
              </a:spcAft>
              <a:buClr>
                <a:schemeClr val="dk1"/>
              </a:buClr>
              <a:buSzPts val="3600"/>
              <a:buNone/>
              <a:defRPr sz="3600">
                <a:solidFill>
                  <a:schemeClr val="dk1"/>
                </a:solidFill>
              </a:defRPr>
            </a:lvl8pPr>
            <a:lvl9pPr lvl="8">
              <a:spcBef>
                <a:spcPts val="0"/>
              </a:spcBef>
              <a:spcAft>
                <a:spcPts val="0"/>
              </a:spcAft>
              <a:buClr>
                <a:schemeClr val="dk1"/>
              </a:buClr>
              <a:buSzPts val="3600"/>
              <a:buNone/>
              <a:defRPr sz="3600">
                <a:solidFill>
                  <a:schemeClr val="dk1"/>
                </a:solidFill>
              </a:defRPr>
            </a:lvl9pPr>
          </a:lstStyle>
          <a:p>
            <a:endParaRPr/>
          </a:p>
        </p:txBody>
      </p:sp>
      <p:sp>
        <p:nvSpPr>
          <p:cNvPr id="920" name="Google Shape;920;p89"/>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89"/>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22" name="Google Shape;922;p89"/>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23" name="Google Shape;923;p89"/>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Quote 3">
  <p:cSld name="CUSTOM_2_1_1_1_1_1_2_1_1_1">
    <p:bg>
      <p:bgPr>
        <a:solidFill>
          <a:schemeClr val="dk1"/>
        </a:solidFill>
        <a:effectLst/>
      </p:bgPr>
    </p:bg>
    <p:spTree>
      <p:nvGrpSpPr>
        <p:cNvPr id="1" name="Shape 924"/>
        <p:cNvGrpSpPr/>
        <p:nvPr/>
      </p:nvGrpSpPr>
      <p:grpSpPr>
        <a:xfrm>
          <a:off x="0" y="0"/>
          <a:ext cx="0" cy="0"/>
          <a:chOff x="0" y="0"/>
          <a:chExt cx="0" cy="0"/>
        </a:xfrm>
      </p:grpSpPr>
      <p:sp>
        <p:nvSpPr>
          <p:cNvPr id="925" name="Google Shape;925;p90"/>
          <p:cNvSpPr/>
          <p:nvPr/>
        </p:nvSpPr>
        <p:spPr>
          <a:xfrm>
            <a:off x="565225" y="157000"/>
            <a:ext cx="8394600" cy="4218300"/>
          </a:xfrm>
          <a:prstGeom prst="wedgeRectCallout">
            <a:avLst>
              <a:gd name="adj1" fmla="val -33264"/>
              <a:gd name="adj2" fmla="val 63432"/>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6" name="Google Shape;926;p90"/>
          <p:cNvSpPr txBox="1"/>
          <p:nvPr/>
        </p:nvSpPr>
        <p:spPr>
          <a:xfrm>
            <a:off x="717625" y="78725"/>
            <a:ext cx="1926000" cy="43407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 sz="30000">
                <a:solidFill>
                  <a:schemeClr val="lt1"/>
                </a:solidFill>
                <a:latin typeface="Unbounded"/>
                <a:ea typeface="Unbounded"/>
                <a:cs typeface="Unbounded"/>
                <a:sym typeface="Unbounded"/>
              </a:rPr>
              <a:t>“</a:t>
            </a:r>
            <a:endParaRPr sz="30000">
              <a:solidFill>
                <a:schemeClr val="lt1"/>
              </a:solidFill>
              <a:latin typeface="Unbounded"/>
              <a:ea typeface="Unbounded"/>
              <a:cs typeface="Unbounded"/>
              <a:sym typeface="Unbounded"/>
            </a:endParaRPr>
          </a:p>
        </p:txBody>
      </p:sp>
      <p:sp>
        <p:nvSpPr>
          <p:cNvPr id="927" name="Google Shape;927;p90"/>
          <p:cNvSpPr txBox="1">
            <a:spLocks noGrp="1"/>
          </p:cNvSpPr>
          <p:nvPr>
            <p:ph type="subTitle" idx="1"/>
          </p:nvPr>
        </p:nvSpPr>
        <p:spPr>
          <a:xfrm>
            <a:off x="2643625" y="454150"/>
            <a:ext cx="6090000" cy="36420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chemeClr val="dk1"/>
              </a:buClr>
              <a:buSzPts val="3600"/>
              <a:buNone/>
              <a:defRPr sz="3600"/>
            </a:lvl1pPr>
            <a:lvl2pPr lvl="1">
              <a:spcBef>
                <a:spcPts val="0"/>
              </a:spcBef>
              <a:spcAft>
                <a:spcPts val="0"/>
              </a:spcAft>
              <a:buClr>
                <a:schemeClr val="dk1"/>
              </a:buClr>
              <a:buSzPts val="3600"/>
              <a:buNone/>
              <a:defRPr sz="3600">
                <a:solidFill>
                  <a:schemeClr val="dk1"/>
                </a:solidFill>
              </a:defRPr>
            </a:lvl2pPr>
            <a:lvl3pPr lvl="2">
              <a:spcBef>
                <a:spcPts val="0"/>
              </a:spcBef>
              <a:spcAft>
                <a:spcPts val="0"/>
              </a:spcAft>
              <a:buClr>
                <a:schemeClr val="dk1"/>
              </a:buClr>
              <a:buSzPts val="3600"/>
              <a:buNone/>
              <a:defRPr sz="3600">
                <a:solidFill>
                  <a:schemeClr val="dk1"/>
                </a:solidFill>
              </a:defRPr>
            </a:lvl3pPr>
            <a:lvl4pPr lvl="3">
              <a:spcBef>
                <a:spcPts val="0"/>
              </a:spcBef>
              <a:spcAft>
                <a:spcPts val="0"/>
              </a:spcAft>
              <a:buClr>
                <a:schemeClr val="dk1"/>
              </a:buClr>
              <a:buSzPts val="3600"/>
              <a:buNone/>
              <a:defRPr sz="3600">
                <a:solidFill>
                  <a:schemeClr val="dk1"/>
                </a:solidFill>
              </a:defRPr>
            </a:lvl4pPr>
            <a:lvl5pPr lvl="4">
              <a:spcBef>
                <a:spcPts val="0"/>
              </a:spcBef>
              <a:spcAft>
                <a:spcPts val="0"/>
              </a:spcAft>
              <a:buClr>
                <a:schemeClr val="dk1"/>
              </a:buClr>
              <a:buSzPts val="3600"/>
              <a:buNone/>
              <a:defRPr sz="3600">
                <a:solidFill>
                  <a:schemeClr val="dk1"/>
                </a:solidFill>
              </a:defRPr>
            </a:lvl5pPr>
            <a:lvl6pPr lvl="5">
              <a:spcBef>
                <a:spcPts val="0"/>
              </a:spcBef>
              <a:spcAft>
                <a:spcPts val="0"/>
              </a:spcAft>
              <a:buClr>
                <a:schemeClr val="dk1"/>
              </a:buClr>
              <a:buSzPts val="3600"/>
              <a:buNone/>
              <a:defRPr sz="3600">
                <a:solidFill>
                  <a:schemeClr val="dk1"/>
                </a:solidFill>
              </a:defRPr>
            </a:lvl6pPr>
            <a:lvl7pPr lvl="6">
              <a:spcBef>
                <a:spcPts val="0"/>
              </a:spcBef>
              <a:spcAft>
                <a:spcPts val="0"/>
              </a:spcAft>
              <a:buClr>
                <a:schemeClr val="dk1"/>
              </a:buClr>
              <a:buSzPts val="3600"/>
              <a:buNone/>
              <a:defRPr sz="3600">
                <a:solidFill>
                  <a:schemeClr val="dk1"/>
                </a:solidFill>
              </a:defRPr>
            </a:lvl7pPr>
            <a:lvl8pPr lvl="7">
              <a:spcBef>
                <a:spcPts val="0"/>
              </a:spcBef>
              <a:spcAft>
                <a:spcPts val="0"/>
              </a:spcAft>
              <a:buClr>
                <a:schemeClr val="dk1"/>
              </a:buClr>
              <a:buSzPts val="3600"/>
              <a:buNone/>
              <a:defRPr sz="3600">
                <a:solidFill>
                  <a:schemeClr val="dk1"/>
                </a:solidFill>
              </a:defRPr>
            </a:lvl8pPr>
            <a:lvl9pPr lvl="8">
              <a:spcBef>
                <a:spcPts val="0"/>
              </a:spcBef>
              <a:spcAft>
                <a:spcPts val="0"/>
              </a:spcAft>
              <a:buClr>
                <a:schemeClr val="dk1"/>
              </a:buClr>
              <a:buSzPts val="3600"/>
              <a:buNone/>
              <a:defRPr sz="3600">
                <a:solidFill>
                  <a:schemeClr val="dk1"/>
                </a:solidFill>
              </a:defRPr>
            </a:lvl9pPr>
          </a:lstStyle>
          <a:p>
            <a:endParaRPr/>
          </a:p>
        </p:txBody>
      </p:sp>
      <p:sp>
        <p:nvSpPr>
          <p:cNvPr id="928" name="Google Shape;928;p90"/>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90"/>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30" name="Google Shape;930;p90"/>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31" name="Google Shape;931;p90"/>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3 sections">
  <p:cSld name="CUSTOM_2_1_1_1_1_1_2_1_2_1">
    <p:spTree>
      <p:nvGrpSpPr>
        <p:cNvPr id="1" name="Shape 932"/>
        <p:cNvGrpSpPr/>
        <p:nvPr/>
      </p:nvGrpSpPr>
      <p:grpSpPr>
        <a:xfrm>
          <a:off x="0" y="0"/>
          <a:ext cx="0" cy="0"/>
          <a:chOff x="0" y="0"/>
          <a:chExt cx="0" cy="0"/>
        </a:xfrm>
      </p:grpSpPr>
      <p:sp>
        <p:nvSpPr>
          <p:cNvPr id="933" name="Google Shape;933;p91"/>
          <p:cNvSpPr txBox="1">
            <a:spLocks noGrp="1"/>
          </p:cNvSpPr>
          <p:nvPr>
            <p:ph type="body" idx="1"/>
          </p:nvPr>
        </p:nvSpPr>
        <p:spPr>
          <a:xfrm>
            <a:off x="1043825" y="3013059"/>
            <a:ext cx="2161800" cy="8472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34" name="Google Shape;934;p91"/>
          <p:cNvSpPr txBox="1">
            <a:spLocks noGrp="1"/>
          </p:cNvSpPr>
          <p:nvPr>
            <p:ph type="title"/>
          </p:nvPr>
        </p:nvSpPr>
        <p:spPr>
          <a:xfrm>
            <a:off x="328350" y="160550"/>
            <a:ext cx="8487300" cy="1481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5600"/>
              <a:buNone/>
              <a:defRPr>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a:endParaRPr/>
          </a:p>
        </p:txBody>
      </p:sp>
      <p:sp>
        <p:nvSpPr>
          <p:cNvPr id="935" name="Google Shape;935;p91"/>
          <p:cNvSpPr/>
          <p:nvPr/>
        </p:nvSpPr>
        <p:spPr>
          <a:xfrm>
            <a:off x="1842125" y="2085075"/>
            <a:ext cx="565200" cy="423900"/>
          </a:xfrm>
          <a:prstGeom prst="parallelogram">
            <a:avLst>
              <a:gd name="adj" fmla="val 25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36" name="Google Shape;936;p91"/>
          <p:cNvSpPr/>
          <p:nvPr/>
        </p:nvSpPr>
        <p:spPr>
          <a:xfrm>
            <a:off x="4490425" y="2029575"/>
            <a:ext cx="534900" cy="534900"/>
          </a:xfrm>
          <a:prstGeom prst="diamond">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37" name="Google Shape;937;p91"/>
          <p:cNvSpPr/>
          <p:nvPr/>
        </p:nvSpPr>
        <p:spPr>
          <a:xfrm rot="2700000">
            <a:off x="7215267" y="2132761"/>
            <a:ext cx="379716" cy="459478"/>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38" name="Google Shape;938;p91"/>
          <p:cNvSpPr txBox="1">
            <a:spLocks noGrp="1"/>
          </p:cNvSpPr>
          <p:nvPr>
            <p:ph type="subTitle" idx="2"/>
          </p:nvPr>
        </p:nvSpPr>
        <p:spPr>
          <a:xfrm>
            <a:off x="1043825" y="2547008"/>
            <a:ext cx="2161800" cy="503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939" name="Google Shape;939;p91"/>
          <p:cNvSpPr txBox="1">
            <a:spLocks noGrp="1"/>
          </p:cNvSpPr>
          <p:nvPr>
            <p:ph type="body" idx="3"/>
          </p:nvPr>
        </p:nvSpPr>
        <p:spPr>
          <a:xfrm>
            <a:off x="3676975" y="3013059"/>
            <a:ext cx="2161800" cy="8472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40" name="Google Shape;940;p91"/>
          <p:cNvSpPr txBox="1">
            <a:spLocks noGrp="1"/>
          </p:cNvSpPr>
          <p:nvPr>
            <p:ph type="subTitle" idx="4"/>
          </p:nvPr>
        </p:nvSpPr>
        <p:spPr>
          <a:xfrm>
            <a:off x="3676975" y="2547008"/>
            <a:ext cx="2161800" cy="503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941" name="Google Shape;941;p91"/>
          <p:cNvSpPr txBox="1">
            <a:spLocks noGrp="1"/>
          </p:cNvSpPr>
          <p:nvPr>
            <p:ph type="body" idx="5"/>
          </p:nvPr>
        </p:nvSpPr>
        <p:spPr>
          <a:xfrm>
            <a:off x="6324225" y="3013059"/>
            <a:ext cx="2161800" cy="8472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42" name="Google Shape;942;p91"/>
          <p:cNvSpPr txBox="1">
            <a:spLocks noGrp="1"/>
          </p:cNvSpPr>
          <p:nvPr>
            <p:ph type="subTitle" idx="6"/>
          </p:nvPr>
        </p:nvSpPr>
        <p:spPr>
          <a:xfrm>
            <a:off x="6324225" y="2547008"/>
            <a:ext cx="2161800" cy="503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943" name="Google Shape;943;p91"/>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91"/>
          <p:cNvSpPr txBox="1">
            <a:spLocks noGrp="1"/>
          </p:cNvSpPr>
          <p:nvPr>
            <p:ph type="subTitle" idx="7"/>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45" name="Google Shape;945;p91"/>
          <p:cNvSpPr txBox="1">
            <a:spLocks noGrp="1"/>
          </p:cNvSpPr>
          <p:nvPr>
            <p:ph type="subTitle" idx="8"/>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46" name="Google Shape;946;p91"/>
          <p:cNvSpPr txBox="1">
            <a:spLocks noGrp="1"/>
          </p:cNvSpPr>
          <p:nvPr>
            <p:ph type="subTitle" idx="9"/>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Diagram">
  <p:cSld name="CUSTOM_2_1_1_1_1_1_2_1_2_1_1">
    <p:spTree>
      <p:nvGrpSpPr>
        <p:cNvPr id="1" name="Shape 947"/>
        <p:cNvGrpSpPr/>
        <p:nvPr/>
      </p:nvGrpSpPr>
      <p:grpSpPr>
        <a:xfrm>
          <a:off x="0" y="0"/>
          <a:ext cx="0" cy="0"/>
          <a:chOff x="0" y="0"/>
          <a:chExt cx="0" cy="0"/>
        </a:xfrm>
      </p:grpSpPr>
      <p:sp>
        <p:nvSpPr>
          <p:cNvPr id="948" name="Google Shape;948;p92"/>
          <p:cNvSpPr txBox="1">
            <a:spLocks noGrp="1"/>
          </p:cNvSpPr>
          <p:nvPr>
            <p:ph type="title"/>
          </p:nvPr>
        </p:nvSpPr>
        <p:spPr>
          <a:xfrm>
            <a:off x="488375" y="208325"/>
            <a:ext cx="3591900" cy="78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sz="1800">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a:endParaRPr/>
          </a:p>
        </p:txBody>
      </p:sp>
      <p:cxnSp>
        <p:nvCxnSpPr>
          <p:cNvPr id="949" name="Google Shape;949;p92"/>
          <p:cNvCxnSpPr/>
          <p:nvPr/>
        </p:nvCxnSpPr>
        <p:spPr>
          <a:xfrm>
            <a:off x="4773100" y="761825"/>
            <a:ext cx="0" cy="3698100"/>
          </a:xfrm>
          <a:prstGeom prst="straightConnector1">
            <a:avLst/>
          </a:prstGeom>
          <a:noFill/>
          <a:ln w="9525" cap="flat" cmpd="sng">
            <a:solidFill>
              <a:schemeClr val="lt1"/>
            </a:solidFill>
            <a:prstDash val="solid"/>
            <a:round/>
            <a:headEnd type="triangle" w="med" len="med"/>
            <a:tailEnd type="triangle" w="med" len="med"/>
          </a:ln>
        </p:spPr>
      </p:cxnSp>
      <p:cxnSp>
        <p:nvCxnSpPr>
          <p:cNvPr id="950" name="Google Shape;950;p92"/>
          <p:cNvCxnSpPr/>
          <p:nvPr/>
        </p:nvCxnSpPr>
        <p:spPr>
          <a:xfrm>
            <a:off x="1009900" y="2470625"/>
            <a:ext cx="7526400" cy="0"/>
          </a:xfrm>
          <a:prstGeom prst="straightConnector1">
            <a:avLst/>
          </a:prstGeom>
          <a:noFill/>
          <a:ln w="9525" cap="flat" cmpd="sng">
            <a:solidFill>
              <a:schemeClr val="lt1"/>
            </a:solidFill>
            <a:prstDash val="solid"/>
            <a:round/>
            <a:headEnd type="triangle" w="med" len="med"/>
            <a:tailEnd type="triangle" w="med" len="med"/>
          </a:ln>
        </p:spPr>
      </p:cxnSp>
      <p:sp>
        <p:nvSpPr>
          <p:cNvPr id="951" name="Google Shape;951;p92"/>
          <p:cNvSpPr>
            <a:spLocks noGrp="1"/>
          </p:cNvSpPr>
          <p:nvPr>
            <p:ph type="pic" idx="2"/>
          </p:nvPr>
        </p:nvSpPr>
        <p:spPr>
          <a:xfrm>
            <a:off x="1976010" y="868478"/>
            <a:ext cx="515100" cy="515100"/>
          </a:xfrm>
          <a:prstGeom prst="teardrop">
            <a:avLst>
              <a:gd name="adj" fmla="val 100000"/>
            </a:avLst>
          </a:prstGeom>
          <a:noFill/>
          <a:ln>
            <a:noFill/>
          </a:ln>
        </p:spPr>
      </p:sp>
      <p:sp>
        <p:nvSpPr>
          <p:cNvPr id="952" name="Google Shape;952;p92"/>
          <p:cNvSpPr>
            <a:spLocks noGrp="1"/>
          </p:cNvSpPr>
          <p:nvPr>
            <p:ph type="pic" idx="3"/>
          </p:nvPr>
        </p:nvSpPr>
        <p:spPr>
          <a:xfrm>
            <a:off x="7293297" y="3715450"/>
            <a:ext cx="627900" cy="627900"/>
          </a:xfrm>
          <a:prstGeom prst="diamond">
            <a:avLst/>
          </a:prstGeom>
          <a:noFill/>
          <a:ln>
            <a:noFill/>
          </a:ln>
        </p:spPr>
      </p:sp>
      <p:sp>
        <p:nvSpPr>
          <p:cNvPr id="953" name="Google Shape;953;p92"/>
          <p:cNvSpPr>
            <a:spLocks noGrp="1"/>
          </p:cNvSpPr>
          <p:nvPr>
            <p:ph type="pic" idx="4"/>
          </p:nvPr>
        </p:nvSpPr>
        <p:spPr>
          <a:xfrm>
            <a:off x="3876878" y="1617353"/>
            <a:ext cx="627900" cy="515100"/>
          </a:xfrm>
          <a:prstGeom prst="trapezoid">
            <a:avLst>
              <a:gd name="adj" fmla="val 12350"/>
            </a:avLst>
          </a:prstGeom>
          <a:noFill/>
          <a:ln>
            <a:noFill/>
          </a:ln>
        </p:spPr>
      </p:sp>
      <p:sp>
        <p:nvSpPr>
          <p:cNvPr id="954" name="Google Shape;954;p92"/>
          <p:cNvSpPr>
            <a:spLocks noGrp="1"/>
          </p:cNvSpPr>
          <p:nvPr>
            <p:ph type="pic" idx="5"/>
          </p:nvPr>
        </p:nvSpPr>
        <p:spPr>
          <a:xfrm>
            <a:off x="5406064" y="868478"/>
            <a:ext cx="657600" cy="515100"/>
          </a:xfrm>
          <a:prstGeom prst="parallelogram">
            <a:avLst>
              <a:gd name="adj" fmla="val 25000"/>
            </a:avLst>
          </a:prstGeom>
          <a:noFill/>
          <a:ln>
            <a:noFill/>
          </a:ln>
        </p:spPr>
      </p:sp>
      <p:sp>
        <p:nvSpPr>
          <p:cNvPr id="955" name="Google Shape;955;p92"/>
          <p:cNvSpPr>
            <a:spLocks noGrp="1"/>
          </p:cNvSpPr>
          <p:nvPr>
            <p:ph type="pic" idx="6"/>
          </p:nvPr>
        </p:nvSpPr>
        <p:spPr>
          <a:xfrm>
            <a:off x="5061306" y="1656719"/>
            <a:ext cx="575700" cy="575700"/>
          </a:xfrm>
          <a:prstGeom prst="pentagon">
            <a:avLst>
              <a:gd name="hf" fmla="val 105146"/>
              <a:gd name="vf" fmla="val 110557"/>
            </a:avLst>
          </a:prstGeom>
          <a:noFill/>
          <a:ln>
            <a:noFill/>
          </a:ln>
        </p:spPr>
      </p:sp>
      <p:sp>
        <p:nvSpPr>
          <p:cNvPr id="956" name="Google Shape;956;p92"/>
          <p:cNvSpPr>
            <a:spLocks noGrp="1"/>
          </p:cNvSpPr>
          <p:nvPr>
            <p:ph type="pic" idx="7"/>
          </p:nvPr>
        </p:nvSpPr>
        <p:spPr>
          <a:xfrm>
            <a:off x="3140485" y="813462"/>
            <a:ext cx="515100" cy="515100"/>
          </a:xfrm>
          <a:prstGeom prst="octagon">
            <a:avLst>
              <a:gd name="adj" fmla="val 29289"/>
            </a:avLst>
          </a:prstGeom>
          <a:noFill/>
          <a:ln>
            <a:noFill/>
          </a:ln>
        </p:spPr>
      </p:sp>
      <p:sp>
        <p:nvSpPr>
          <p:cNvPr id="957" name="Google Shape;957;p92"/>
          <p:cNvSpPr>
            <a:spLocks noGrp="1"/>
          </p:cNvSpPr>
          <p:nvPr>
            <p:ph type="pic" idx="8"/>
          </p:nvPr>
        </p:nvSpPr>
        <p:spPr>
          <a:xfrm>
            <a:off x="3044407" y="3311287"/>
            <a:ext cx="515100" cy="515100"/>
          </a:xfrm>
          <a:prstGeom prst="teardrop">
            <a:avLst>
              <a:gd name="adj" fmla="val 100000"/>
            </a:avLst>
          </a:prstGeom>
          <a:noFill/>
          <a:ln>
            <a:noFill/>
          </a:ln>
        </p:spPr>
      </p:sp>
      <p:sp>
        <p:nvSpPr>
          <p:cNvPr id="958" name="Google Shape;958;p92"/>
          <p:cNvSpPr>
            <a:spLocks noGrp="1"/>
          </p:cNvSpPr>
          <p:nvPr>
            <p:ph type="pic" idx="9"/>
          </p:nvPr>
        </p:nvSpPr>
        <p:spPr>
          <a:xfrm>
            <a:off x="5235484" y="2756837"/>
            <a:ext cx="657600" cy="515100"/>
          </a:xfrm>
          <a:prstGeom prst="parallelogram">
            <a:avLst>
              <a:gd name="adj" fmla="val 25000"/>
            </a:avLst>
          </a:prstGeom>
          <a:noFill/>
          <a:ln>
            <a:noFill/>
          </a:ln>
        </p:spPr>
      </p:sp>
      <p:sp>
        <p:nvSpPr>
          <p:cNvPr id="959" name="Google Shape;959;p92"/>
          <p:cNvSpPr>
            <a:spLocks noGrp="1"/>
          </p:cNvSpPr>
          <p:nvPr>
            <p:ph type="pic" idx="13"/>
          </p:nvPr>
        </p:nvSpPr>
        <p:spPr>
          <a:xfrm>
            <a:off x="3735019" y="2611064"/>
            <a:ext cx="575700" cy="575700"/>
          </a:xfrm>
          <a:prstGeom prst="pentagon">
            <a:avLst>
              <a:gd name="hf" fmla="val 105146"/>
              <a:gd name="vf" fmla="val 110557"/>
            </a:avLst>
          </a:prstGeom>
          <a:noFill/>
          <a:ln>
            <a:noFill/>
          </a:ln>
        </p:spPr>
      </p:sp>
      <p:sp>
        <p:nvSpPr>
          <p:cNvPr id="960" name="Google Shape;960;p92"/>
          <p:cNvSpPr>
            <a:spLocks noGrp="1"/>
          </p:cNvSpPr>
          <p:nvPr>
            <p:ph type="pic" idx="14"/>
          </p:nvPr>
        </p:nvSpPr>
        <p:spPr>
          <a:xfrm>
            <a:off x="5986712" y="1687037"/>
            <a:ext cx="657600" cy="515100"/>
          </a:xfrm>
          <a:prstGeom prst="parallelogram">
            <a:avLst>
              <a:gd name="adj" fmla="val 25000"/>
            </a:avLst>
          </a:prstGeom>
          <a:noFill/>
          <a:ln>
            <a:noFill/>
          </a:ln>
        </p:spPr>
      </p:sp>
      <p:sp>
        <p:nvSpPr>
          <p:cNvPr id="961" name="Google Shape;961;p92"/>
          <p:cNvSpPr>
            <a:spLocks noGrp="1"/>
          </p:cNvSpPr>
          <p:nvPr>
            <p:ph type="pic" idx="15"/>
          </p:nvPr>
        </p:nvSpPr>
        <p:spPr>
          <a:xfrm>
            <a:off x="5986700" y="3473305"/>
            <a:ext cx="575700" cy="575700"/>
          </a:xfrm>
          <a:prstGeom prst="pentagon">
            <a:avLst>
              <a:gd name="hf" fmla="val 105146"/>
              <a:gd name="vf" fmla="val 110557"/>
            </a:avLst>
          </a:prstGeom>
          <a:noFill/>
          <a:ln>
            <a:noFill/>
          </a:ln>
        </p:spPr>
      </p:sp>
      <p:sp>
        <p:nvSpPr>
          <p:cNvPr id="962" name="Google Shape;962;p92"/>
          <p:cNvSpPr>
            <a:spLocks noGrp="1"/>
          </p:cNvSpPr>
          <p:nvPr>
            <p:ph type="pic" idx="16"/>
          </p:nvPr>
        </p:nvSpPr>
        <p:spPr>
          <a:xfrm>
            <a:off x="2182387" y="2641378"/>
            <a:ext cx="627900" cy="515100"/>
          </a:xfrm>
          <a:prstGeom prst="trapezoid">
            <a:avLst>
              <a:gd name="adj" fmla="val 12350"/>
            </a:avLst>
          </a:prstGeom>
          <a:noFill/>
          <a:ln>
            <a:noFill/>
          </a:ln>
        </p:spPr>
      </p:sp>
      <p:sp>
        <p:nvSpPr>
          <p:cNvPr id="963" name="Google Shape;963;p92"/>
          <p:cNvSpPr>
            <a:spLocks noGrp="1"/>
          </p:cNvSpPr>
          <p:nvPr>
            <p:ph type="pic" idx="17"/>
          </p:nvPr>
        </p:nvSpPr>
        <p:spPr>
          <a:xfrm>
            <a:off x="2571711" y="1675003"/>
            <a:ext cx="657600" cy="515100"/>
          </a:xfrm>
          <a:prstGeom prst="parallelogram">
            <a:avLst>
              <a:gd name="adj" fmla="val 25000"/>
            </a:avLst>
          </a:prstGeom>
          <a:noFill/>
          <a:ln>
            <a:noFill/>
          </a:ln>
        </p:spPr>
      </p:sp>
      <p:sp>
        <p:nvSpPr>
          <p:cNvPr id="964" name="Google Shape;964;p92"/>
          <p:cNvSpPr>
            <a:spLocks noGrp="1"/>
          </p:cNvSpPr>
          <p:nvPr>
            <p:ph type="pic" idx="18"/>
          </p:nvPr>
        </p:nvSpPr>
        <p:spPr>
          <a:xfrm>
            <a:off x="6778204" y="2796165"/>
            <a:ext cx="515100" cy="515100"/>
          </a:xfrm>
          <a:prstGeom prst="teardrop">
            <a:avLst>
              <a:gd name="adj" fmla="val 100000"/>
            </a:avLst>
          </a:prstGeom>
          <a:noFill/>
          <a:ln>
            <a:noFill/>
          </a:ln>
        </p:spPr>
      </p:sp>
      <p:sp>
        <p:nvSpPr>
          <p:cNvPr id="965" name="Google Shape;965;p92"/>
          <p:cNvSpPr>
            <a:spLocks noGrp="1"/>
          </p:cNvSpPr>
          <p:nvPr>
            <p:ph type="pic" idx="19"/>
          </p:nvPr>
        </p:nvSpPr>
        <p:spPr>
          <a:xfrm>
            <a:off x="4459150" y="3447212"/>
            <a:ext cx="627900" cy="627900"/>
          </a:xfrm>
          <a:prstGeom prst="diamond">
            <a:avLst/>
          </a:prstGeom>
          <a:noFill/>
          <a:ln>
            <a:noFill/>
          </a:ln>
        </p:spPr>
      </p:sp>
      <p:sp>
        <p:nvSpPr>
          <p:cNvPr id="966" name="Google Shape;966;p92"/>
          <p:cNvSpPr txBox="1">
            <a:spLocks noGrp="1"/>
          </p:cNvSpPr>
          <p:nvPr>
            <p:ph type="subTitle" idx="1"/>
          </p:nvPr>
        </p:nvSpPr>
        <p:spPr>
          <a:xfrm>
            <a:off x="347550" y="2132450"/>
            <a:ext cx="1429200" cy="32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967" name="Google Shape;967;p92"/>
          <p:cNvSpPr txBox="1">
            <a:spLocks noGrp="1"/>
          </p:cNvSpPr>
          <p:nvPr>
            <p:ph type="subTitle" idx="20"/>
          </p:nvPr>
        </p:nvSpPr>
        <p:spPr>
          <a:xfrm>
            <a:off x="7714800" y="2132450"/>
            <a:ext cx="1429200" cy="32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968" name="Google Shape;968;p92"/>
          <p:cNvSpPr txBox="1">
            <a:spLocks noGrp="1"/>
          </p:cNvSpPr>
          <p:nvPr>
            <p:ph type="subTitle" idx="21"/>
          </p:nvPr>
        </p:nvSpPr>
        <p:spPr>
          <a:xfrm>
            <a:off x="4059250" y="4459925"/>
            <a:ext cx="1429200" cy="32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969" name="Google Shape;969;p92"/>
          <p:cNvSpPr txBox="1">
            <a:spLocks noGrp="1"/>
          </p:cNvSpPr>
          <p:nvPr>
            <p:ph type="subTitle" idx="22"/>
          </p:nvPr>
        </p:nvSpPr>
        <p:spPr>
          <a:xfrm>
            <a:off x="4059250" y="436775"/>
            <a:ext cx="1429200" cy="32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100"/>
              <a:buFont typeface="Work Sans"/>
              <a:buNone/>
              <a:defRPr sz="1100">
                <a:latin typeface="Work Sans"/>
                <a:ea typeface="Work Sans"/>
                <a:cs typeface="Work Sans"/>
                <a:sym typeface="Work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970" name="Google Shape;970;p92"/>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92"/>
          <p:cNvSpPr txBox="1">
            <a:spLocks noGrp="1"/>
          </p:cNvSpPr>
          <p:nvPr>
            <p:ph type="subTitle" idx="23"/>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72" name="Google Shape;972;p92"/>
          <p:cNvSpPr txBox="1">
            <a:spLocks noGrp="1"/>
          </p:cNvSpPr>
          <p:nvPr>
            <p:ph type="subTitle" idx="24"/>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73" name="Google Shape;973;p92"/>
          <p:cNvSpPr txBox="1">
            <a:spLocks noGrp="1"/>
          </p:cNvSpPr>
          <p:nvPr>
            <p:ph type="subTitle" idx="25"/>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meline">
  <p:cSld name="CUSTOM_2_1_1_1_1_1_2_1_2_1_1_1">
    <p:spTree>
      <p:nvGrpSpPr>
        <p:cNvPr id="1" name="Shape 974"/>
        <p:cNvGrpSpPr/>
        <p:nvPr/>
      </p:nvGrpSpPr>
      <p:grpSpPr>
        <a:xfrm>
          <a:off x="0" y="0"/>
          <a:ext cx="0" cy="0"/>
          <a:chOff x="0" y="0"/>
          <a:chExt cx="0" cy="0"/>
        </a:xfrm>
      </p:grpSpPr>
      <p:sp>
        <p:nvSpPr>
          <p:cNvPr id="975" name="Google Shape;975;p93"/>
          <p:cNvSpPr txBox="1">
            <a:spLocks noGrp="1"/>
          </p:cNvSpPr>
          <p:nvPr>
            <p:ph type="title"/>
          </p:nvPr>
        </p:nvSpPr>
        <p:spPr>
          <a:xfrm>
            <a:off x="488375" y="208325"/>
            <a:ext cx="3591900" cy="78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sz="1800">
                <a:solidFill>
                  <a:schemeClr val="lt1"/>
                </a:solidFill>
              </a:defRPr>
            </a:lvl1pPr>
            <a:lvl2pPr lvl="1" algn="ctr">
              <a:spcBef>
                <a:spcPts val="0"/>
              </a:spcBef>
              <a:spcAft>
                <a:spcPts val="0"/>
              </a:spcAft>
              <a:buClr>
                <a:schemeClr val="lt1"/>
              </a:buClr>
              <a:buSzPts val="5600"/>
              <a:buNone/>
              <a:defRPr>
                <a:solidFill>
                  <a:schemeClr val="lt1"/>
                </a:solidFill>
              </a:defRPr>
            </a:lvl2pPr>
            <a:lvl3pPr lvl="2" algn="ctr">
              <a:spcBef>
                <a:spcPts val="0"/>
              </a:spcBef>
              <a:spcAft>
                <a:spcPts val="0"/>
              </a:spcAft>
              <a:buClr>
                <a:schemeClr val="lt1"/>
              </a:buClr>
              <a:buSzPts val="5600"/>
              <a:buNone/>
              <a:defRPr>
                <a:solidFill>
                  <a:schemeClr val="lt1"/>
                </a:solidFill>
              </a:defRPr>
            </a:lvl3pPr>
            <a:lvl4pPr lvl="3" algn="ctr">
              <a:spcBef>
                <a:spcPts val="0"/>
              </a:spcBef>
              <a:spcAft>
                <a:spcPts val="0"/>
              </a:spcAft>
              <a:buClr>
                <a:schemeClr val="lt1"/>
              </a:buClr>
              <a:buSzPts val="5600"/>
              <a:buNone/>
              <a:defRPr>
                <a:solidFill>
                  <a:schemeClr val="lt1"/>
                </a:solidFill>
              </a:defRPr>
            </a:lvl4pPr>
            <a:lvl5pPr lvl="4" algn="ctr">
              <a:spcBef>
                <a:spcPts val="0"/>
              </a:spcBef>
              <a:spcAft>
                <a:spcPts val="0"/>
              </a:spcAft>
              <a:buClr>
                <a:schemeClr val="lt1"/>
              </a:buClr>
              <a:buSzPts val="5600"/>
              <a:buNone/>
              <a:defRPr>
                <a:solidFill>
                  <a:schemeClr val="lt1"/>
                </a:solidFill>
              </a:defRPr>
            </a:lvl5pPr>
            <a:lvl6pPr lvl="5" algn="ctr">
              <a:spcBef>
                <a:spcPts val="0"/>
              </a:spcBef>
              <a:spcAft>
                <a:spcPts val="0"/>
              </a:spcAft>
              <a:buClr>
                <a:schemeClr val="lt1"/>
              </a:buClr>
              <a:buSzPts val="5600"/>
              <a:buNone/>
              <a:defRPr>
                <a:solidFill>
                  <a:schemeClr val="lt1"/>
                </a:solidFill>
              </a:defRPr>
            </a:lvl6pPr>
            <a:lvl7pPr lvl="6" algn="ctr">
              <a:spcBef>
                <a:spcPts val="0"/>
              </a:spcBef>
              <a:spcAft>
                <a:spcPts val="0"/>
              </a:spcAft>
              <a:buClr>
                <a:schemeClr val="lt1"/>
              </a:buClr>
              <a:buSzPts val="5600"/>
              <a:buNone/>
              <a:defRPr>
                <a:solidFill>
                  <a:schemeClr val="lt1"/>
                </a:solidFill>
              </a:defRPr>
            </a:lvl7pPr>
            <a:lvl8pPr lvl="7" algn="ctr">
              <a:spcBef>
                <a:spcPts val="0"/>
              </a:spcBef>
              <a:spcAft>
                <a:spcPts val="0"/>
              </a:spcAft>
              <a:buClr>
                <a:schemeClr val="lt1"/>
              </a:buClr>
              <a:buSzPts val="5600"/>
              <a:buNone/>
              <a:defRPr>
                <a:solidFill>
                  <a:schemeClr val="lt1"/>
                </a:solidFill>
              </a:defRPr>
            </a:lvl8pPr>
            <a:lvl9pPr lvl="8" algn="ctr">
              <a:spcBef>
                <a:spcPts val="0"/>
              </a:spcBef>
              <a:spcAft>
                <a:spcPts val="0"/>
              </a:spcAft>
              <a:buClr>
                <a:schemeClr val="lt1"/>
              </a:buClr>
              <a:buSzPts val="5600"/>
              <a:buNone/>
              <a:defRPr>
                <a:solidFill>
                  <a:schemeClr val="lt1"/>
                </a:solidFill>
              </a:defRPr>
            </a:lvl9pPr>
          </a:lstStyle>
          <a:p>
            <a:endParaRPr/>
          </a:p>
        </p:txBody>
      </p:sp>
      <p:sp>
        <p:nvSpPr>
          <p:cNvPr id="976" name="Google Shape;976;p93"/>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93"/>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78" name="Google Shape;978;p93"/>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79" name="Google Shape;979;p93"/>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Big photo 1">
  <p:cSld name="CUSTOM_2_1_1_1_1_1_2_1_2_1_1_1_1">
    <p:bg>
      <p:bgPr>
        <a:solidFill>
          <a:schemeClr val="lt1"/>
        </a:solidFill>
        <a:effectLst/>
      </p:bgPr>
    </p:bg>
    <p:spTree>
      <p:nvGrpSpPr>
        <p:cNvPr id="1" name="Shape 980"/>
        <p:cNvGrpSpPr/>
        <p:nvPr/>
      </p:nvGrpSpPr>
      <p:grpSpPr>
        <a:xfrm>
          <a:off x="0" y="0"/>
          <a:ext cx="0" cy="0"/>
          <a:chOff x="0" y="0"/>
          <a:chExt cx="0" cy="0"/>
        </a:xfrm>
      </p:grpSpPr>
      <p:sp>
        <p:nvSpPr>
          <p:cNvPr id="981" name="Google Shape;981;p94"/>
          <p:cNvSpPr>
            <a:spLocks noGrp="1"/>
          </p:cNvSpPr>
          <p:nvPr>
            <p:ph type="pic" idx="2"/>
          </p:nvPr>
        </p:nvSpPr>
        <p:spPr>
          <a:xfrm>
            <a:off x="689875" y="185050"/>
            <a:ext cx="8111950" cy="4786950"/>
          </a:xfrm>
          <a:prstGeom prst="flowChartPreparation">
            <a:avLst/>
          </a:prstGeom>
          <a:noFill/>
          <a:ln>
            <a:noFill/>
          </a:ln>
        </p:spPr>
      </p:sp>
      <p:sp>
        <p:nvSpPr>
          <p:cNvPr id="982" name="Google Shape;982;p94"/>
          <p:cNvSpPr/>
          <p:nvPr/>
        </p:nvSpPr>
        <p:spPr>
          <a:xfrm>
            <a:off x="100" y="0"/>
            <a:ext cx="3474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94"/>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84" name="Google Shape;984;p94"/>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85" name="Google Shape;985;p94"/>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Big photo 2">
  <p:cSld name="CUSTOM_11">
    <p:spTree>
      <p:nvGrpSpPr>
        <p:cNvPr id="1" name="Shape 986"/>
        <p:cNvGrpSpPr/>
        <p:nvPr/>
      </p:nvGrpSpPr>
      <p:grpSpPr>
        <a:xfrm>
          <a:off x="0" y="0"/>
          <a:ext cx="0" cy="0"/>
          <a:chOff x="0" y="0"/>
          <a:chExt cx="0" cy="0"/>
        </a:xfrm>
      </p:grpSpPr>
      <p:sp>
        <p:nvSpPr>
          <p:cNvPr id="987" name="Google Shape;987;p95"/>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95"/>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89" name="Google Shape;989;p95"/>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90" name="Google Shape;990;p95"/>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91" name="Google Shape;991;p95"/>
          <p:cNvSpPr>
            <a:spLocks noGrp="1"/>
          </p:cNvSpPr>
          <p:nvPr>
            <p:ph type="pic" idx="4"/>
          </p:nvPr>
        </p:nvSpPr>
        <p:spPr>
          <a:xfrm>
            <a:off x="843975" y="354000"/>
            <a:ext cx="7455900" cy="4449000"/>
          </a:xfrm>
          <a:prstGeom prst="trapezoid">
            <a:avLst>
              <a:gd name="adj" fmla="val 25000"/>
            </a:avLst>
          </a:prstGeom>
          <a:noFill/>
          <a:ln>
            <a:noFill/>
          </a:ln>
        </p:spPr>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Idea board &amp; stickers 1">
  <p:cSld name="CUSTOM_2_1_1_1_1_1_2_1_2_1_1_1_2">
    <p:spTree>
      <p:nvGrpSpPr>
        <p:cNvPr id="1" name="Shape 992"/>
        <p:cNvGrpSpPr/>
        <p:nvPr/>
      </p:nvGrpSpPr>
      <p:grpSpPr>
        <a:xfrm>
          <a:off x="0" y="0"/>
          <a:ext cx="0" cy="0"/>
          <a:chOff x="0" y="0"/>
          <a:chExt cx="0" cy="0"/>
        </a:xfrm>
      </p:grpSpPr>
      <p:sp>
        <p:nvSpPr>
          <p:cNvPr id="993" name="Google Shape;993;p96"/>
          <p:cNvSpPr txBox="1">
            <a:spLocks noGrp="1"/>
          </p:cNvSpPr>
          <p:nvPr>
            <p:ph type="subTitle" idx="1"/>
          </p:nvPr>
        </p:nvSpPr>
        <p:spPr>
          <a:xfrm>
            <a:off x="698675" y="1292550"/>
            <a:ext cx="7746600" cy="2558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dk1"/>
              </a:buClr>
              <a:buSzPts val="5600"/>
              <a:buNone/>
              <a:defRPr sz="5600"/>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994" name="Google Shape;994;p96"/>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96"/>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96" name="Google Shape;996;p96"/>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997" name="Google Shape;997;p96"/>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Idea board &amp; stickers 2">
  <p:cSld name="CUSTOM_2_1_1_1_1_1_2_1_2_1_1_1_2_1">
    <p:bg>
      <p:bgPr>
        <a:solidFill>
          <a:schemeClr val="dk1"/>
        </a:solidFill>
        <a:effectLst/>
      </p:bgPr>
    </p:bg>
    <p:spTree>
      <p:nvGrpSpPr>
        <p:cNvPr id="1" name="Shape 998"/>
        <p:cNvGrpSpPr/>
        <p:nvPr/>
      </p:nvGrpSpPr>
      <p:grpSpPr>
        <a:xfrm>
          <a:off x="0" y="0"/>
          <a:ext cx="0" cy="0"/>
          <a:chOff x="0" y="0"/>
          <a:chExt cx="0" cy="0"/>
        </a:xfrm>
      </p:grpSpPr>
      <p:sp>
        <p:nvSpPr>
          <p:cNvPr id="999" name="Google Shape;999;p97"/>
          <p:cNvSpPr txBox="1">
            <a:spLocks noGrp="1"/>
          </p:cNvSpPr>
          <p:nvPr>
            <p:ph type="subTitle" idx="1"/>
          </p:nvPr>
        </p:nvSpPr>
        <p:spPr>
          <a:xfrm>
            <a:off x="698675" y="1292550"/>
            <a:ext cx="7746600" cy="2558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dk2"/>
              </a:buClr>
              <a:buSzPts val="5600"/>
              <a:buNone/>
              <a:defRPr sz="5600">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a:endParaRPr/>
          </a:p>
        </p:txBody>
      </p:sp>
      <p:sp>
        <p:nvSpPr>
          <p:cNvPr id="1000" name="Google Shape;1000;p97"/>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97"/>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02" name="Google Shape;1002;p97"/>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03" name="Google Shape;1003;p97"/>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Idea board &amp; stickers 3">
  <p:cSld name="CUSTOM_2_1_1_1_1_1_2_1_2_1_1_1_2_1_1">
    <p:bg>
      <p:bgPr>
        <a:solidFill>
          <a:schemeClr val="accent1"/>
        </a:solidFill>
        <a:effectLst/>
      </p:bgPr>
    </p:bg>
    <p:spTree>
      <p:nvGrpSpPr>
        <p:cNvPr id="1" name="Shape 1004"/>
        <p:cNvGrpSpPr/>
        <p:nvPr/>
      </p:nvGrpSpPr>
      <p:grpSpPr>
        <a:xfrm>
          <a:off x="0" y="0"/>
          <a:ext cx="0" cy="0"/>
          <a:chOff x="0" y="0"/>
          <a:chExt cx="0" cy="0"/>
        </a:xfrm>
      </p:grpSpPr>
      <p:sp>
        <p:nvSpPr>
          <p:cNvPr id="1005" name="Google Shape;1005;p98"/>
          <p:cNvSpPr txBox="1">
            <a:spLocks noGrp="1"/>
          </p:cNvSpPr>
          <p:nvPr>
            <p:ph type="subTitle" idx="1"/>
          </p:nvPr>
        </p:nvSpPr>
        <p:spPr>
          <a:xfrm>
            <a:off x="698675" y="1292550"/>
            <a:ext cx="7746600" cy="25584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600"/>
              <a:buNone/>
              <a:defRPr sz="5600"/>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1006" name="Google Shape;1006;p98"/>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98"/>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08" name="Google Shape;1008;p98"/>
          <p:cNvSpPr txBox="1">
            <a:spLocks noGrp="1"/>
          </p:cNvSpPr>
          <p:nvPr>
            <p:ph type="subTitle" idx="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09" name="Google Shape;1009;p98"/>
          <p:cNvSpPr txBox="1">
            <a:spLocks noGrp="1"/>
          </p:cNvSpPr>
          <p:nvPr>
            <p:ph type="subTitle" idx="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Main idea">
  <p:cSld name="CUSTOM_7">
    <p:spTree>
      <p:nvGrpSpPr>
        <p:cNvPr id="1" name="Shape 1010"/>
        <p:cNvGrpSpPr/>
        <p:nvPr/>
      </p:nvGrpSpPr>
      <p:grpSpPr>
        <a:xfrm>
          <a:off x="0" y="0"/>
          <a:ext cx="0" cy="0"/>
          <a:chOff x="0" y="0"/>
          <a:chExt cx="0" cy="0"/>
        </a:xfrm>
      </p:grpSpPr>
      <p:sp>
        <p:nvSpPr>
          <p:cNvPr id="1011" name="Google Shape;1011;p99"/>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99"/>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13" name="Google Shape;1013;p99"/>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14" name="Google Shape;1014;p99"/>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15" name="Google Shape;1015;p99"/>
          <p:cNvSpPr txBox="1">
            <a:spLocks noGrp="1"/>
          </p:cNvSpPr>
          <p:nvPr>
            <p:ph type="subTitle" idx="4"/>
          </p:nvPr>
        </p:nvSpPr>
        <p:spPr>
          <a:xfrm>
            <a:off x="942150" y="315025"/>
            <a:ext cx="2263500" cy="82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016" name="Google Shape;1016;p99"/>
          <p:cNvSpPr txBox="1">
            <a:spLocks noGrp="1"/>
          </p:cNvSpPr>
          <p:nvPr>
            <p:ph type="body" idx="5"/>
          </p:nvPr>
        </p:nvSpPr>
        <p:spPr>
          <a:xfrm>
            <a:off x="942150" y="883725"/>
            <a:ext cx="2263500" cy="1616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Text &amp; photo">
  <p:cSld name="CUSTOM_8">
    <p:spTree>
      <p:nvGrpSpPr>
        <p:cNvPr id="1" name="Shape 1017"/>
        <p:cNvGrpSpPr/>
        <p:nvPr/>
      </p:nvGrpSpPr>
      <p:grpSpPr>
        <a:xfrm>
          <a:off x="0" y="0"/>
          <a:ext cx="0" cy="0"/>
          <a:chOff x="0" y="0"/>
          <a:chExt cx="0" cy="0"/>
        </a:xfrm>
      </p:grpSpPr>
      <p:sp>
        <p:nvSpPr>
          <p:cNvPr id="1018" name="Google Shape;1018;p100"/>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00"/>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20" name="Google Shape;1020;p100"/>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21" name="Google Shape;1021;p100"/>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22" name="Google Shape;1022;p100"/>
          <p:cNvSpPr txBox="1">
            <a:spLocks noGrp="1"/>
          </p:cNvSpPr>
          <p:nvPr>
            <p:ph type="subTitle" idx="4"/>
          </p:nvPr>
        </p:nvSpPr>
        <p:spPr>
          <a:xfrm>
            <a:off x="942150" y="315025"/>
            <a:ext cx="2263500" cy="82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None/>
              <a:defRPr>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
        <p:nvSpPr>
          <p:cNvPr id="1023" name="Google Shape;1023;p100"/>
          <p:cNvSpPr txBox="1">
            <a:spLocks noGrp="1"/>
          </p:cNvSpPr>
          <p:nvPr>
            <p:ph type="body" idx="5"/>
          </p:nvPr>
        </p:nvSpPr>
        <p:spPr>
          <a:xfrm>
            <a:off x="942150" y="883725"/>
            <a:ext cx="2263500" cy="1616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4" name="Google Shape;1024;p100"/>
          <p:cNvSpPr/>
          <p:nvPr/>
        </p:nvSpPr>
        <p:spPr>
          <a:xfrm>
            <a:off x="1062075" y="2488750"/>
            <a:ext cx="2510100" cy="2447100"/>
          </a:xfrm>
          <a:prstGeom prst="heptagon">
            <a:avLst>
              <a:gd name="hf" fmla="val 102572"/>
              <a:gd name="vf" fmla="val 10521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25" name="Google Shape;1025;p100"/>
          <p:cNvSpPr>
            <a:spLocks noGrp="1"/>
          </p:cNvSpPr>
          <p:nvPr>
            <p:ph type="pic" idx="6"/>
          </p:nvPr>
        </p:nvSpPr>
        <p:spPr>
          <a:xfrm rot="150">
            <a:off x="3334012" y="-655978"/>
            <a:ext cx="6888300" cy="4695900"/>
          </a:xfrm>
          <a:prstGeom prst="ellipse">
            <a:avLst/>
          </a:prstGeom>
          <a:noFill/>
          <a:ln>
            <a:noFill/>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Next steps">
  <p:cSld name="CUSTOM_9">
    <p:spTree>
      <p:nvGrpSpPr>
        <p:cNvPr id="1" name="Shape 1026"/>
        <p:cNvGrpSpPr/>
        <p:nvPr/>
      </p:nvGrpSpPr>
      <p:grpSpPr>
        <a:xfrm>
          <a:off x="0" y="0"/>
          <a:ext cx="0" cy="0"/>
          <a:chOff x="0" y="0"/>
          <a:chExt cx="0" cy="0"/>
        </a:xfrm>
      </p:grpSpPr>
      <p:sp>
        <p:nvSpPr>
          <p:cNvPr id="1027" name="Google Shape;1027;p101"/>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01"/>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29" name="Google Shape;1029;p101"/>
          <p:cNvSpPr txBox="1">
            <a:spLocks noGrp="1"/>
          </p:cNvSpPr>
          <p:nvPr>
            <p:ph type="subTitle" idx="2"/>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30" name="Google Shape;1030;p101"/>
          <p:cNvSpPr txBox="1">
            <a:spLocks noGrp="1"/>
          </p:cNvSpPr>
          <p:nvPr>
            <p:ph type="subTitle" idx="3"/>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31" name="Google Shape;1031;p101"/>
          <p:cNvSpPr txBox="1">
            <a:spLocks noGrp="1"/>
          </p:cNvSpPr>
          <p:nvPr>
            <p:ph type="title"/>
          </p:nvPr>
        </p:nvSpPr>
        <p:spPr>
          <a:xfrm>
            <a:off x="942150" y="84350"/>
            <a:ext cx="7265100" cy="1814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5600"/>
              <a:buNone/>
              <a:defRPr>
                <a:solidFill>
                  <a:schemeClr val="lt1"/>
                </a:solidFill>
              </a:defRPr>
            </a:lvl1pPr>
            <a:lvl2pPr lvl="1">
              <a:spcBef>
                <a:spcPts val="0"/>
              </a:spcBef>
              <a:spcAft>
                <a:spcPts val="0"/>
              </a:spcAft>
              <a:buClr>
                <a:schemeClr val="lt1"/>
              </a:buClr>
              <a:buSzPts val="5600"/>
              <a:buNone/>
              <a:defRPr>
                <a:solidFill>
                  <a:schemeClr val="lt1"/>
                </a:solidFill>
              </a:defRPr>
            </a:lvl2pPr>
            <a:lvl3pPr lvl="2">
              <a:spcBef>
                <a:spcPts val="0"/>
              </a:spcBef>
              <a:spcAft>
                <a:spcPts val="0"/>
              </a:spcAft>
              <a:buClr>
                <a:schemeClr val="lt1"/>
              </a:buClr>
              <a:buSzPts val="5600"/>
              <a:buNone/>
              <a:defRPr>
                <a:solidFill>
                  <a:schemeClr val="lt1"/>
                </a:solidFill>
              </a:defRPr>
            </a:lvl3pPr>
            <a:lvl4pPr lvl="3">
              <a:spcBef>
                <a:spcPts val="0"/>
              </a:spcBef>
              <a:spcAft>
                <a:spcPts val="0"/>
              </a:spcAft>
              <a:buClr>
                <a:schemeClr val="lt1"/>
              </a:buClr>
              <a:buSzPts val="5600"/>
              <a:buNone/>
              <a:defRPr>
                <a:solidFill>
                  <a:schemeClr val="lt1"/>
                </a:solidFill>
              </a:defRPr>
            </a:lvl4pPr>
            <a:lvl5pPr lvl="4">
              <a:spcBef>
                <a:spcPts val="0"/>
              </a:spcBef>
              <a:spcAft>
                <a:spcPts val="0"/>
              </a:spcAft>
              <a:buClr>
                <a:schemeClr val="lt1"/>
              </a:buClr>
              <a:buSzPts val="5600"/>
              <a:buNone/>
              <a:defRPr>
                <a:solidFill>
                  <a:schemeClr val="lt1"/>
                </a:solidFill>
              </a:defRPr>
            </a:lvl5pPr>
            <a:lvl6pPr lvl="5">
              <a:spcBef>
                <a:spcPts val="0"/>
              </a:spcBef>
              <a:spcAft>
                <a:spcPts val="0"/>
              </a:spcAft>
              <a:buClr>
                <a:schemeClr val="lt1"/>
              </a:buClr>
              <a:buSzPts val="5600"/>
              <a:buNone/>
              <a:defRPr>
                <a:solidFill>
                  <a:schemeClr val="lt1"/>
                </a:solidFill>
              </a:defRPr>
            </a:lvl6pPr>
            <a:lvl7pPr lvl="6">
              <a:spcBef>
                <a:spcPts val="0"/>
              </a:spcBef>
              <a:spcAft>
                <a:spcPts val="0"/>
              </a:spcAft>
              <a:buClr>
                <a:schemeClr val="lt1"/>
              </a:buClr>
              <a:buSzPts val="5600"/>
              <a:buNone/>
              <a:defRPr>
                <a:solidFill>
                  <a:schemeClr val="lt1"/>
                </a:solidFill>
              </a:defRPr>
            </a:lvl7pPr>
            <a:lvl8pPr lvl="7">
              <a:spcBef>
                <a:spcPts val="0"/>
              </a:spcBef>
              <a:spcAft>
                <a:spcPts val="0"/>
              </a:spcAft>
              <a:buClr>
                <a:schemeClr val="lt1"/>
              </a:buClr>
              <a:buSzPts val="5600"/>
              <a:buNone/>
              <a:defRPr>
                <a:solidFill>
                  <a:schemeClr val="lt1"/>
                </a:solidFill>
              </a:defRPr>
            </a:lvl8pPr>
            <a:lvl9pPr lvl="8">
              <a:spcBef>
                <a:spcPts val="0"/>
              </a:spcBef>
              <a:spcAft>
                <a:spcPts val="0"/>
              </a:spcAft>
              <a:buClr>
                <a:schemeClr val="lt1"/>
              </a:buClr>
              <a:buSzPts val="5600"/>
              <a:buNone/>
              <a:defRPr>
                <a:solidFill>
                  <a:schemeClr val="lt1"/>
                </a:solidFill>
              </a:defRPr>
            </a:lvl9pPr>
          </a:lstStyle>
          <a:p>
            <a:endParaRPr/>
          </a:p>
        </p:txBody>
      </p:sp>
      <p:sp>
        <p:nvSpPr>
          <p:cNvPr id="1032" name="Google Shape;1032;p101"/>
          <p:cNvSpPr txBox="1">
            <a:spLocks noGrp="1"/>
          </p:cNvSpPr>
          <p:nvPr>
            <p:ph type="body" idx="4"/>
          </p:nvPr>
        </p:nvSpPr>
        <p:spPr>
          <a:xfrm>
            <a:off x="942150" y="1604200"/>
            <a:ext cx="4407000" cy="3133200"/>
          </a:xfrm>
          <a:prstGeom prst="rect">
            <a:avLst/>
          </a:prstGeom>
        </p:spPr>
        <p:txBody>
          <a:bodyPr spcFirstLastPara="1" wrap="square" lIns="91425" tIns="91425" rIns="91425" bIns="91425" anchor="b"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Gallery">
  <p:cSld name="CUSTOM_10">
    <p:spTree>
      <p:nvGrpSpPr>
        <p:cNvPr id="1" name="Shape 1033"/>
        <p:cNvGrpSpPr/>
        <p:nvPr/>
      </p:nvGrpSpPr>
      <p:grpSpPr>
        <a:xfrm>
          <a:off x="0" y="0"/>
          <a:ext cx="0" cy="0"/>
          <a:chOff x="0" y="0"/>
          <a:chExt cx="0" cy="0"/>
        </a:xfrm>
      </p:grpSpPr>
      <p:sp>
        <p:nvSpPr>
          <p:cNvPr id="1034" name="Google Shape;1034;p102"/>
          <p:cNvSpPr>
            <a:spLocks noGrp="1"/>
          </p:cNvSpPr>
          <p:nvPr>
            <p:ph type="pic" idx="2"/>
          </p:nvPr>
        </p:nvSpPr>
        <p:spPr>
          <a:xfrm>
            <a:off x="580725" y="1856050"/>
            <a:ext cx="1321800" cy="1292400"/>
          </a:xfrm>
          <a:prstGeom prst="round1Rect">
            <a:avLst>
              <a:gd name="adj" fmla="val 50000"/>
            </a:avLst>
          </a:prstGeom>
          <a:noFill/>
          <a:ln>
            <a:noFill/>
          </a:ln>
        </p:spPr>
      </p:sp>
      <p:sp>
        <p:nvSpPr>
          <p:cNvPr id="1035" name="Google Shape;1035;p102"/>
          <p:cNvSpPr>
            <a:spLocks noGrp="1"/>
          </p:cNvSpPr>
          <p:nvPr>
            <p:ph type="pic" idx="3"/>
          </p:nvPr>
        </p:nvSpPr>
        <p:spPr>
          <a:xfrm>
            <a:off x="580725" y="3440225"/>
            <a:ext cx="1392900" cy="1292400"/>
          </a:xfrm>
          <a:prstGeom prst="chord">
            <a:avLst>
              <a:gd name="adj1" fmla="val 2700000"/>
              <a:gd name="adj2" fmla="val 20217993"/>
            </a:avLst>
          </a:prstGeom>
          <a:noFill/>
          <a:ln>
            <a:noFill/>
          </a:ln>
        </p:spPr>
      </p:sp>
      <p:sp>
        <p:nvSpPr>
          <p:cNvPr id="1036" name="Google Shape;1036;p102"/>
          <p:cNvSpPr>
            <a:spLocks noGrp="1"/>
          </p:cNvSpPr>
          <p:nvPr>
            <p:ph type="pic" idx="4"/>
          </p:nvPr>
        </p:nvSpPr>
        <p:spPr>
          <a:xfrm>
            <a:off x="7214900" y="3440300"/>
            <a:ext cx="1570200" cy="1292400"/>
          </a:xfrm>
          <a:prstGeom prst="roundRect">
            <a:avLst>
              <a:gd name="adj" fmla="val 16667"/>
            </a:avLst>
          </a:prstGeom>
          <a:noFill/>
          <a:ln>
            <a:noFill/>
          </a:ln>
        </p:spPr>
      </p:sp>
      <p:sp>
        <p:nvSpPr>
          <p:cNvPr id="1037" name="Google Shape;1037;p102"/>
          <p:cNvSpPr>
            <a:spLocks noGrp="1"/>
          </p:cNvSpPr>
          <p:nvPr>
            <p:ph type="pic" idx="5"/>
          </p:nvPr>
        </p:nvSpPr>
        <p:spPr>
          <a:xfrm>
            <a:off x="1937675" y="3433025"/>
            <a:ext cx="5030100" cy="1292400"/>
          </a:xfrm>
          <a:prstGeom prst="trapezoid">
            <a:avLst>
              <a:gd name="adj" fmla="val 25000"/>
            </a:avLst>
          </a:prstGeom>
          <a:noFill/>
          <a:ln>
            <a:noFill/>
          </a:ln>
        </p:spPr>
      </p:sp>
      <p:sp>
        <p:nvSpPr>
          <p:cNvPr id="1038" name="Google Shape;1038;p102"/>
          <p:cNvSpPr>
            <a:spLocks noGrp="1"/>
          </p:cNvSpPr>
          <p:nvPr>
            <p:ph type="pic" idx="6"/>
          </p:nvPr>
        </p:nvSpPr>
        <p:spPr>
          <a:xfrm>
            <a:off x="3858025" y="1856050"/>
            <a:ext cx="4927200" cy="1292400"/>
          </a:xfrm>
          <a:prstGeom prst="ellipse">
            <a:avLst/>
          </a:prstGeom>
          <a:noFill/>
          <a:ln>
            <a:noFill/>
          </a:ln>
        </p:spPr>
      </p:sp>
      <p:sp>
        <p:nvSpPr>
          <p:cNvPr id="1039" name="Google Shape;1039;p102"/>
          <p:cNvSpPr>
            <a:spLocks noGrp="1"/>
          </p:cNvSpPr>
          <p:nvPr>
            <p:ph type="pic" idx="7"/>
          </p:nvPr>
        </p:nvSpPr>
        <p:spPr>
          <a:xfrm>
            <a:off x="2165350" y="1856050"/>
            <a:ext cx="1430100" cy="1292400"/>
          </a:xfrm>
          <a:prstGeom prst="hexagon">
            <a:avLst>
              <a:gd name="adj" fmla="val 25000"/>
              <a:gd name="vf" fmla="val 115470"/>
            </a:avLst>
          </a:prstGeom>
          <a:noFill/>
          <a:ln>
            <a:noFill/>
          </a:ln>
        </p:spPr>
      </p:sp>
      <p:sp>
        <p:nvSpPr>
          <p:cNvPr id="1040" name="Google Shape;1040;p102"/>
          <p:cNvSpPr>
            <a:spLocks noGrp="1"/>
          </p:cNvSpPr>
          <p:nvPr>
            <p:ph type="pic" idx="8"/>
          </p:nvPr>
        </p:nvSpPr>
        <p:spPr>
          <a:xfrm>
            <a:off x="7492700" y="233225"/>
            <a:ext cx="1292400" cy="1292400"/>
          </a:xfrm>
          <a:prstGeom prst="teardrop">
            <a:avLst>
              <a:gd name="adj" fmla="val 100000"/>
            </a:avLst>
          </a:prstGeom>
          <a:noFill/>
          <a:ln>
            <a:noFill/>
          </a:ln>
        </p:spPr>
      </p:sp>
      <p:sp>
        <p:nvSpPr>
          <p:cNvPr id="1041" name="Google Shape;1041;p102"/>
          <p:cNvSpPr>
            <a:spLocks noGrp="1"/>
          </p:cNvSpPr>
          <p:nvPr>
            <p:ph type="pic" idx="9"/>
          </p:nvPr>
        </p:nvSpPr>
        <p:spPr>
          <a:xfrm>
            <a:off x="610250" y="271775"/>
            <a:ext cx="6838800" cy="1292400"/>
          </a:xfrm>
          <a:prstGeom prst="parallelogram">
            <a:avLst>
              <a:gd name="adj" fmla="val 25000"/>
            </a:avLst>
          </a:prstGeom>
          <a:noFill/>
          <a:ln>
            <a:noFill/>
          </a:ln>
        </p:spPr>
      </p:sp>
      <p:sp>
        <p:nvSpPr>
          <p:cNvPr id="1042" name="Google Shape;1042;p102"/>
          <p:cNvSpPr/>
          <p:nvPr/>
        </p:nvSpPr>
        <p:spPr>
          <a:xfrm>
            <a:off x="100" y="0"/>
            <a:ext cx="3474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02"/>
          <p:cNvSpPr txBox="1">
            <a:spLocks noGrp="1"/>
          </p:cNvSpPr>
          <p:nvPr>
            <p:ph type="subTitle" idx="1"/>
          </p:nvPr>
        </p:nvSpPr>
        <p:spPr>
          <a:xfrm rot="5400000">
            <a:off x="-635125" y="716225"/>
            <a:ext cx="1616400" cy="348000"/>
          </a:xfrm>
          <a:prstGeom prst="rect">
            <a:avLst/>
          </a:prstGeom>
        </p:spPr>
        <p:txBody>
          <a:bodyPr spcFirstLastPara="1" wrap="square" lIns="91425" tIns="91425" rIns="91425" bIns="91425" anchor="ctr" anchorCtr="0">
            <a:noAutofit/>
          </a:bodyPr>
          <a:lstStyle>
            <a:lvl1pPr lvl="0">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44" name="Google Shape;1044;p102"/>
          <p:cNvSpPr txBox="1">
            <a:spLocks noGrp="1"/>
          </p:cNvSpPr>
          <p:nvPr>
            <p:ph type="subTitle" idx="13"/>
          </p:nvPr>
        </p:nvSpPr>
        <p:spPr>
          <a:xfrm rot="5400000">
            <a:off x="-591025" y="4140400"/>
            <a:ext cx="1529100" cy="347100"/>
          </a:xfrm>
          <a:prstGeom prst="rect">
            <a:avLst/>
          </a:prstGeom>
        </p:spPr>
        <p:txBody>
          <a:bodyPr spcFirstLastPara="1" wrap="square" lIns="91425" tIns="91425" rIns="91425" bIns="91425" anchor="ctr" anchorCtr="0">
            <a:noAutofit/>
          </a:bodyPr>
          <a:lstStyle>
            <a:lvl1pPr lvl="0" algn="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45" name="Google Shape;1045;p102"/>
          <p:cNvSpPr txBox="1">
            <a:spLocks noGrp="1"/>
          </p:cNvSpPr>
          <p:nvPr>
            <p:ph type="subTitle" idx="14"/>
          </p:nvPr>
        </p:nvSpPr>
        <p:spPr>
          <a:xfrm rot="5400000">
            <a:off x="-578575" y="2397750"/>
            <a:ext cx="1503300" cy="34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00"/>
              <a:buFont typeface="Work Sans Medium"/>
              <a:buNone/>
              <a:defRPr sz="900">
                <a:latin typeface="Work Sans Medium"/>
                <a:ea typeface="Work Sans Medium"/>
                <a:cs typeface="Work Sans Medium"/>
                <a:sym typeface="Work Sans Medium"/>
              </a:defRPr>
            </a:lvl1pPr>
            <a:lvl2pPr lvl="1" algn="ctr">
              <a:spcBef>
                <a:spcPts val="0"/>
              </a:spcBef>
              <a:spcAft>
                <a:spcPts val="0"/>
              </a:spcAft>
              <a:buSzPts val="900"/>
              <a:buFont typeface="Work Sans Medium"/>
              <a:buNone/>
              <a:defRPr sz="900">
                <a:latin typeface="Work Sans Medium"/>
                <a:ea typeface="Work Sans Medium"/>
                <a:cs typeface="Work Sans Medium"/>
                <a:sym typeface="Work Sans Medium"/>
              </a:defRPr>
            </a:lvl2pPr>
            <a:lvl3pPr lvl="2" algn="ctr">
              <a:spcBef>
                <a:spcPts val="0"/>
              </a:spcBef>
              <a:spcAft>
                <a:spcPts val="0"/>
              </a:spcAft>
              <a:buSzPts val="900"/>
              <a:buFont typeface="Work Sans Medium"/>
              <a:buNone/>
              <a:defRPr sz="900">
                <a:latin typeface="Work Sans Medium"/>
                <a:ea typeface="Work Sans Medium"/>
                <a:cs typeface="Work Sans Medium"/>
                <a:sym typeface="Work Sans Medium"/>
              </a:defRPr>
            </a:lvl3pPr>
            <a:lvl4pPr lvl="3" algn="ctr">
              <a:spcBef>
                <a:spcPts val="0"/>
              </a:spcBef>
              <a:spcAft>
                <a:spcPts val="0"/>
              </a:spcAft>
              <a:buSzPts val="900"/>
              <a:buFont typeface="Work Sans Medium"/>
              <a:buNone/>
              <a:defRPr sz="900">
                <a:latin typeface="Work Sans Medium"/>
                <a:ea typeface="Work Sans Medium"/>
                <a:cs typeface="Work Sans Medium"/>
                <a:sym typeface="Work Sans Medium"/>
              </a:defRPr>
            </a:lvl4pPr>
            <a:lvl5pPr lvl="4" algn="ctr">
              <a:spcBef>
                <a:spcPts val="0"/>
              </a:spcBef>
              <a:spcAft>
                <a:spcPts val="0"/>
              </a:spcAft>
              <a:buSzPts val="900"/>
              <a:buFont typeface="Work Sans Medium"/>
              <a:buNone/>
              <a:defRPr sz="900">
                <a:latin typeface="Work Sans Medium"/>
                <a:ea typeface="Work Sans Medium"/>
                <a:cs typeface="Work Sans Medium"/>
                <a:sym typeface="Work Sans Medium"/>
              </a:defRPr>
            </a:lvl5pPr>
            <a:lvl6pPr lvl="5" algn="ctr">
              <a:spcBef>
                <a:spcPts val="0"/>
              </a:spcBef>
              <a:spcAft>
                <a:spcPts val="0"/>
              </a:spcAft>
              <a:buSzPts val="900"/>
              <a:buFont typeface="Work Sans Medium"/>
              <a:buNone/>
              <a:defRPr sz="900">
                <a:latin typeface="Work Sans Medium"/>
                <a:ea typeface="Work Sans Medium"/>
                <a:cs typeface="Work Sans Medium"/>
                <a:sym typeface="Work Sans Medium"/>
              </a:defRPr>
            </a:lvl6pPr>
            <a:lvl7pPr lvl="6" algn="ctr">
              <a:spcBef>
                <a:spcPts val="0"/>
              </a:spcBef>
              <a:spcAft>
                <a:spcPts val="0"/>
              </a:spcAft>
              <a:buSzPts val="900"/>
              <a:buFont typeface="Work Sans Medium"/>
              <a:buNone/>
              <a:defRPr sz="900">
                <a:latin typeface="Work Sans Medium"/>
                <a:ea typeface="Work Sans Medium"/>
                <a:cs typeface="Work Sans Medium"/>
                <a:sym typeface="Work Sans Medium"/>
              </a:defRPr>
            </a:lvl7pPr>
            <a:lvl8pPr lvl="7" algn="ctr">
              <a:spcBef>
                <a:spcPts val="0"/>
              </a:spcBef>
              <a:spcAft>
                <a:spcPts val="0"/>
              </a:spcAft>
              <a:buSzPts val="900"/>
              <a:buFont typeface="Work Sans Medium"/>
              <a:buNone/>
              <a:defRPr sz="900">
                <a:latin typeface="Work Sans Medium"/>
                <a:ea typeface="Work Sans Medium"/>
                <a:cs typeface="Work Sans Medium"/>
                <a:sym typeface="Work Sans Medium"/>
              </a:defRPr>
            </a:lvl8pPr>
            <a:lvl9pPr lvl="8" algn="ctr">
              <a:spcBef>
                <a:spcPts val="0"/>
              </a:spcBef>
              <a:spcAft>
                <a:spcPts val="0"/>
              </a:spcAft>
              <a:buSzPts val="900"/>
              <a:buFont typeface="Work Sans Medium"/>
              <a:buNone/>
              <a:defRPr sz="900">
                <a:latin typeface="Work Sans Medium"/>
                <a:ea typeface="Work Sans Medium"/>
                <a:cs typeface="Work Sans Medium"/>
                <a:sym typeface="Work Sans Medium"/>
              </a:defRPr>
            </a:lvl9pPr>
          </a:lstStyle>
          <a:p>
            <a:endParaRPr/>
          </a:p>
        </p:txBody>
      </p:sp>
      <p:sp>
        <p:nvSpPr>
          <p:cNvPr id="1046" name="Google Shape;1046;p102"/>
          <p:cNvSpPr txBox="1">
            <a:spLocks noGrp="1"/>
          </p:cNvSpPr>
          <p:nvPr>
            <p:ph type="body" idx="15"/>
          </p:nvPr>
        </p:nvSpPr>
        <p:spPr>
          <a:xfrm>
            <a:off x="610250" y="1525625"/>
            <a:ext cx="65151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1047" name="Google Shape;1047;p102"/>
          <p:cNvSpPr txBox="1">
            <a:spLocks noGrp="1"/>
          </p:cNvSpPr>
          <p:nvPr>
            <p:ph type="body" idx="16"/>
          </p:nvPr>
        </p:nvSpPr>
        <p:spPr>
          <a:xfrm>
            <a:off x="7509425" y="1525625"/>
            <a:ext cx="12924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1048" name="Google Shape;1048;p102"/>
          <p:cNvSpPr txBox="1">
            <a:spLocks noGrp="1"/>
          </p:cNvSpPr>
          <p:nvPr>
            <p:ph type="body" idx="17"/>
          </p:nvPr>
        </p:nvSpPr>
        <p:spPr>
          <a:xfrm>
            <a:off x="580725" y="3148450"/>
            <a:ext cx="12924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1049" name="Google Shape;1049;p102"/>
          <p:cNvSpPr txBox="1">
            <a:spLocks noGrp="1"/>
          </p:cNvSpPr>
          <p:nvPr>
            <p:ph type="body" idx="18"/>
          </p:nvPr>
        </p:nvSpPr>
        <p:spPr>
          <a:xfrm>
            <a:off x="2165400" y="3148450"/>
            <a:ext cx="14301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1050" name="Google Shape;1050;p102"/>
          <p:cNvSpPr txBox="1">
            <a:spLocks noGrp="1"/>
          </p:cNvSpPr>
          <p:nvPr>
            <p:ph type="body" idx="19"/>
          </p:nvPr>
        </p:nvSpPr>
        <p:spPr>
          <a:xfrm>
            <a:off x="3858025" y="3148450"/>
            <a:ext cx="49437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1051" name="Google Shape;1051;p102"/>
          <p:cNvSpPr txBox="1">
            <a:spLocks noGrp="1"/>
          </p:cNvSpPr>
          <p:nvPr>
            <p:ph type="body" idx="20"/>
          </p:nvPr>
        </p:nvSpPr>
        <p:spPr>
          <a:xfrm>
            <a:off x="1937675" y="4725425"/>
            <a:ext cx="50301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1052" name="Google Shape;1052;p102"/>
          <p:cNvSpPr txBox="1">
            <a:spLocks noGrp="1"/>
          </p:cNvSpPr>
          <p:nvPr>
            <p:ph type="body" idx="21"/>
          </p:nvPr>
        </p:nvSpPr>
        <p:spPr>
          <a:xfrm>
            <a:off x="610250" y="4725425"/>
            <a:ext cx="12630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
        <p:nvSpPr>
          <p:cNvPr id="1053" name="Google Shape;1053;p102"/>
          <p:cNvSpPr txBox="1">
            <a:spLocks noGrp="1"/>
          </p:cNvSpPr>
          <p:nvPr>
            <p:ph type="body" idx="22"/>
          </p:nvPr>
        </p:nvSpPr>
        <p:spPr>
          <a:xfrm>
            <a:off x="7214900" y="4725425"/>
            <a:ext cx="1587000" cy="365100"/>
          </a:xfrm>
          <a:prstGeom prst="rect">
            <a:avLst/>
          </a:prstGeom>
        </p:spPr>
        <p:txBody>
          <a:bodyPr spcFirstLastPara="1" wrap="square" lIns="91425" tIns="91425" rIns="91425" bIns="91425" anchor="t" anchorCtr="0">
            <a:noAutofit/>
          </a:bodyPr>
          <a:lstStyle>
            <a:lvl1pPr marL="457200" lvl="0"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1pPr>
            <a:lvl2pPr marL="914400" lvl="1"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2pPr>
            <a:lvl3pPr marL="1371600" lvl="2"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3pPr>
            <a:lvl4pPr marL="1828800" lvl="3"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4pPr>
            <a:lvl5pPr marL="2286000" lvl="4"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5pPr>
            <a:lvl6pPr marL="2743200" lvl="5"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6pPr>
            <a:lvl7pPr marL="3200400" lvl="6"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7pPr>
            <a:lvl8pPr marL="3657600" lvl="7"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8pPr>
            <a:lvl9pPr marL="4114800" lvl="8" indent="-285750" algn="ctr">
              <a:spcBef>
                <a:spcPts val="0"/>
              </a:spcBef>
              <a:spcAft>
                <a:spcPts val="0"/>
              </a:spcAft>
              <a:buSzPts val="900"/>
              <a:buFont typeface="Work Sans Medium"/>
              <a:buChar char="■"/>
              <a:defRPr sz="900">
                <a:latin typeface="Work Sans Medium"/>
                <a:ea typeface="Work Sans Medium"/>
                <a:cs typeface="Work Sans Medium"/>
                <a:sym typeface="Work Sans Medium"/>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slideLayout" Target="../slideLayouts/slideLayout64.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56" Type="http://schemas.openxmlformats.org/officeDocument/2006/relationships/theme" Target="../theme/theme2.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slideLayout" Target="../slideLayouts/slideLayout65.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9" Type="http://schemas.openxmlformats.org/officeDocument/2006/relationships/slideLayout" Target="../slideLayouts/slideLayout105.xml"/><Relationship Id="rId21" Type="http://schemas.openxmlformats.org/officeDocument/2006/relationships/slideLayout" Target="../slideLayouts/slideLayout87.xml"/><Relationship Id="rId34" Type="http://schemas.openxmlformats.org/officeDocument/2006/relationships/slideLayout" Target="../slideLayouts/slideLayout100.xml"/><Relationship Id="rId42" Type="http://schemas.openxmlformats.org/officeDocument/2006/relationships/slideLayout" Target="../slideLayouts/slideLayout108.xml"/><Relationship Id="rId47" Type="http://schemas.openxmlformats.org/officeDocument/2006/relationships/slideLayout" Target="../slideLayouts/slideLayout113.xml"/><Relationship Id="rId50" Type="http://schemas.openxmlformats.org/officeDocument/2006/relationships/slideLayout" Target="../slideLayouts/slideLayout116.xml"/><Relationship Id="rId55" Type="http://schemas.openxmlformats.org/officeDocument/2006/relationships/slideLayout" Target="../slideLayouts/slideLayout121.xml"/><Relationship Id="rId7" Type="http://schemas.openxmlformats.org/officeDocument/2006/relationships/slideLayout" Target="../slideLayouts/slideLayout73.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9" Type="http://schemas.openxmlformats.org/officeDocument/2006/relationships/slideLayout" Target="../slideLayouts/slideLayout95.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slideLayout" Target="../slideLayouts/slideLayout98.xml"/><Relationship Id="rId37" Type="http://schemas.openxmlformats.org/officeDocument/2006/relationships/slideLayout" Target="../slideLayouts/slideLayout103.xml"/><Relationship Id="rId40" Type="http://schemas.openxmlformats.org/officeDocument/2006/relationships/slideLayout" Target="../slideLayouts/slideLayout106.xml"/><Relationship Id="rId45" Type="http://schemas.openxmlformats.org/officeDocument/2006/relationships/slideLayout" Target="../slideLayouts/slideLayout111.xml"/><Relationship Id="rId53" Type="http://schemas.openxmlformats.org/officeDocument/2006/relationships/slideLayout" Target="../slideLayouts/slideLayout119.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slideLayout" Target="../slideLayouts/slideLayout97.xml"/><Relationship Id="rId44" Type="http://schemas.openxmlformats.org/officeDocument/2006/relationships/slideLayout" Target="../slideLayouts/slideLayout110.xml"/><Relationship Id="rId52" Type="http://schemas.openxmlformats.org/officeDocument/2006/relationships/slideLayout" Target="../slideLayouts/slideLayout118.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slideLayout" Target="../slideLayouts/slideLayout96.xml"/><Relationship Id="rId35" Type="http://schemas.openxmlformats.org/officeDocument/2006/relationships/slideLayout" Target="../slideLayouts/slideLayout101.xml"/><Relationship Id="rId43" Type="http://schemas.openxmlformats.org/officeDocument/2006/relationships/slideLayout" Target="../slideLayouts/slideLayout109.xml"/><Relationship Id="rId48" Type="http://schemas.openxmlformats.org/officeDocument/2006/relationships/slideLayout" Target="../slideLayouts/slideLayout114.xml"/><Relationship Id="rId56" Type="http://schemas.openxmlformats.org/officeDocument/2006/relationships/theme" Target="../theme/theme3.xml"/><Relationship Id="rId8" Type="http://schemas.openxmlformats.org/officeDocument/2006/relationships/slideLayout" Target="../slideLayouts/slideLayout74.xml"/><Relationship Id="rId51" Type="http://schemas.openxmlformats.org/officeDocument/2006/relationships/slideLayout" Target="../slideLayouts/slideLayout117.xml"/><Relationship Id="rId3" Type="http://schemas.openxmlformats.org/officeDocument/2006/relationships/slideLayout" Target="../slideLayouts/slideLayout69.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slideLayout" Target="../slideLayouts/slideLayout99.xml"/><Relationship Id="rId38" Type="http://schemas.openxmlformats.org/officeDocument/2006/relationships/slideLayout" Target="../slideLayouts/slideLayout104.xml"/><Relationship Id="rId46" Type="http://schemas.openxmlformats.org/officeDocument/2006/relationships/slideLayout" Target="../slideLayouts/slideLayout112.xml"/><Relationship Id="rId20" Type="http://schemas.openxmlformats.org/officeDocument/2006/relationships/slideLayout" Target="../slideLayouts/slideLayout86.xml"/><Relationship Id="rId41" Type="http://schemas.openxmlformats.org/officeDocument/2006/relationships/slideLayout" Target="../slideLayouts/slideLayout107.xml"/><Relationship Id="rId54" Type="http://schemas.openxmlformats.org/officeDocument/2006/relationships/slideLayout" Target="../slideLayouts/slideLayout120.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36" Type="http://schemas.openxmlformats.org/officeDocument/2006/relationships/slideLayout" Target="../slideLayouts/slideLayout102.xml"/><Relationship Id="rId49" Type="http://schemas.openxmlformats.org/officeDocument/2006/relationships/slideLayout" Target="../slideLayouts/slideLayout1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6FA8D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6FA8DC"/>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47550" y="84350"/>
            <a:ext cx="8454300" cy="3376200"/>
          </a:xfrm>
          <a:prstGeom prst="rect">
            <a:avLst/>
          </a:prstGeom>
          <a:noFill/>
          <a:ln>
            <a:noFill/>
          </a:ln>
        </p:spPr>
        <p:txBody>
          <a:bodyPr spcFirstLastPara="1" wrap="square" lIns="91425" tIns="91425" rIns="91425" bIns="91425" anchor="t" anchorCtr="0">
            <a:noAutofit/>
          </a:bodyPr>
          <a:lstStyle>
            <a:lvl1pPr lvl="0">
              <a:lnSpc>
                <a:spcPct val="80000"/>
              </a:lnSpc>
              <a:spcBef>
                <a:spcPts val="0"/>
              </a:spcBef>
              <a:spcAft>
                <a:spcPts val="0"/>
              </a:spcAft>
              <a:buClr>
                <a:schemeClr val="dk1"/>
              </a:buClr>
              <a:buSzPts val="5600"/>
              <a:buFont typeface="Unbounded"/>
              <a:buNone/>
              <a:defRPr sz="5600">
                <a:solidFill>
                  <a:schemeClr val="dk1"/>
                </a:solidFill>
                <a:latin typeface="Unbounded"/>
                <a:ea typeface="Unbounded"/>
                <a:cs typeface="Unbounded"/>
                <a:sym typeface="Unbounded"/>
              </a:defRPr>
            </a:lvl1pPr>
            <a:lvl2pPr lvl="1">
              <a:lnSpc>
                <a:spcPct val="80000"/>
              </a:lnSpc>
              <a:spcBef>
                <a:spcPts val="0"/>
              </a:spcBef>
              <a:spcAft>
                <a:spcPts val="0"/>
              </a:spcAft>
              <a:buSzPts val="5600"/>
              <a:buFont typeface="Unbounded"/>
              <a:buNone/>
              <a:defRPr sz="5600">
                <a:latin typeface="Unbounded"/>
                <a:ea typeface="Unbounded"/>
                <a:cs typeface="Unbounded"/>
                <a:sym typeface="Unbounded"/>
              </a:defRPr>
            </a:lvl2pPr>
            <a:lvl3pPr lvl="2">
              <a:lnSpc>
                <a:spcPct val="80000"/>
              </a:lnSpc>
              <a:spcBef>
                <a:spcPts val="0"/>
              </a:spcBef>
              <a:spcAft>
                <a:spcPts val="0"/>
              </a:spcAft>
              <a:buSzPts val="5600"/>
              <a:buFont typeface="Unbounded"/>
              <a:buNone/>
              <a:defRPr sz="5600">
                <a:latin typeface="Unbounded"/>
                <a:ea typeface="Unbounded"/>
                <a:cs typeface="Unbounded"/>
                <a:sym typeface="Unbounded"/>
              </a:defRPr>
            </a:lvl3pPr>
            <a:lvl4pPr lvl="3">
              <a:lnSpc>
                <a:spcPct val="80000"/>
              </a:lnSpc>
              <a:spcBef>
                <a:spcPts val="0"/>
              </a:spcBef>
              <a:spcAft>
                <a:spcPts val="0"/>
              </a:spcAft>
              <a:buSzPts val="5600"/>
              <a:buFont typeface="Unbounded"/>
              <a:buNone/>
              <a:defRPr sz="5600">
                <a:latin typeface="Unbounded"/>
                <a:ea typeface="Unbounded"/>
                <a:cs typeface="Unbounded"/>
                <a:sym typeface="Unbounded"/>
              </a:defRPr>
            </a:lvl4pPr>
            <a:lvl5pPr lvl="4">
              <a:lnSpc>
                <a:spcPct val="80000"/>
              </a:lnSpc>
              <a:spcBef>
                <a:spcPts val="0"/>
              </a:spcBef>
              <a:spcAft>
                <a:spcPts val="0"/>
              </a:spcAft>
              <a:buSzPts val="5600"/>
              <a:buFont typeface="Unbounded"/>
              <a:buNone/>
              <a:defRPr sz="5600">
                <a:latin typeface="Unbounded"/>
                <a:ea typeface="Unbounded"/>
                <a:cs typeface="Unbounded"/>
                <a:sym typeface="Unbounded"/>
              </a:defRPr>
            </a:lvl5pPr>
            <a:lvl6pPr lvl="5">
              <a:lnSpc>
                <a:spcPct val="80000"/>
              </a:lnSpc>
              <a:spcBef>
                <a:spcPts val="0"/>
              </a:spcBef>
              <a:spcAft>
                <a:spcPts val="0"/>
              </a:spcAft>
              <a:buSzPts val="5600"/>
              <a:buFont typeface="Unbounded"/>
              <a:buNone/>
              <a:defRPr sz="5600">
                <a:latin typeface="Unbounded"/>
                <a:ea typeface="Unbounded"/>
                <a:cs typeface="Unbounded"/>
                <a:sym typeface="Unbounded"/>
              </a:defRPr>
            </a:lvl6pPr>
            <a:lvl7pPr lvl="6">
              <a:lnSpc>
                <a:spcPct val="80000"/>
              </a:lnSpc>
              <a:spcBef>
                <a:spcPts val="0"/>
              </a:spcBef>
              <a:spcAft>
                <a:spcPts val="0"/>
              </a:spcAft>
              <a:buSzPts val="5600"/>
              <a:buFont typeface="Unbounded"/>
              <a:buNone/>
              <a:defRPr sz="5600">
                <a:latin typeface="Unbounded"/>
                <a:ea typeface="Unbounded"/>
                <a:cs typeface="Unbounded"/>
                <a:sym typeface="Unbounded"/>
              </a:defRPr>
            </a:lvl7pPr>
            <a:lvl8pPr lvl="7">
              <a:lnSpc>
                <a:spcPct val="80000"/>
              </a:lnSpc>
              <a:spcBef>
                <a:spcPts val="0"/>
              </a:spcBef>
              <a:spcAft>
                <a:spcPts val="0"/>
              </a:spcAft>
              <a:buSzPts val="5600"/>
              <a:buFont typeface="Unbounded"/>
              <a:buNone/>
              <a:defRPr sz="5600">
                <a:latin typeface="Unbounded"/>
                <a:ea typeface="Unbounded"/>
                <a:cs typeface="Unbounded"/>
                <a:sym typeface="Unbounded"/>
              </a:defRPr>
            </a:lvl8pPr>
            <a:lvl9pPr lvl="8">
              <a:lnSpc>
                <a:spcPct val="80000"/>
              </a:lnSpc>
              <a:spcBef>
                <a:spcPts val="0"/>
              </a:spcBef>
              <a:spcAft>
                <a:spcPts val="0"/>
              </a:spcAft>
              <a:buSzPts val="5600"/>
              <a:buFont typeface="Unbounded"/>
              <a:buNone/>
              <a:defRPr sz="5600">
                <a:latin typeface="Unbounded"/>
                <a:ea typeface="Unbounded"/>
                <a:cs typeface="Unbounded"/>
                <a:sym typeface="Unbounded"/>
              </a:defRPr>
            </a:lvl9pPr>
          </a:lstStyle>
          <a:p>
            <a:endParaRPr/>
          </a:p>
        </p:txBody>
      </p:sp>
      <p:sp>
        <p:nvSpPr>
          <p:cNvPr id="52" name="Google Shape;52;p13"/>
          <p:cNvSpPr txBox="1">
            <a:spLocks noGrp="1"/>
          </p:cNvSpPr>
          <p:nvPr>
            <p:ph type="body" idx="1"/>
          </p:nvPr>
        </p:nvSpPr>
        <p:spPr>
          <a:xfrm>
            <a:off x="314600" y="3770150"/>
            <a:ext cx="5718600" cy="9507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1pPr>
            <a:lvl2pPr marL="914400" lvl="1"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2pPr>
            <a:lvl3pPr marL="1371600" lvl="2"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3pPr>
            <a:lvl4pPr marL="1828800" lvl="3"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4pPr>
            <a:lvl5pPr marL="2286000" lvl="4"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5pPr>
            <a:lvl6pPr marL="2743200" lvl="5"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6pPr>
            <a:lvl7pPr marL="3200400" lvl="6"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7pPr>
            <a:lvl8pPr marL="3657600" lvl="7"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8pPr>
            <a:lvl9pPr marL="4114800" lvl="8"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Work Sans"/>
                <a:ea typeface="Work Sans"/>
                <a:cs typeface="Work Sans"/>
                <a:sym typeface="Work Sans"/>
              </a:defRPr>
            </a:lvl1pPr>
            <a:lvl2pPr lvl="1" algn="r">
              <a:buNone/>
              <a:defRPr sz="1000">
                <a:solidFill>
                  <a:schemeClr val="dk2"/>
                </a:solidFill>
                <a:latin typeface="Work Sans"/>
                <a:ea typeface="Work Sans"/>
                <a:cs typeface="Work Sans"/>
                <a:sym typeface="Work Sans"/>
              </a:defRPr>
            </a:lvl2pPr>
            <a:lvl3pPr lvl="2" algn="r">
              <a:buNone/>
              <a:defRPr sz="1000">
                <a:solidFill>
                  <a:schemeClr val="dk2"/>
                </a:solidFill>
                <a:latin typeface="Work Sans"/>
                <a:ea typeface="Work Sans"/>
                <a:cs typeface="Work Sans"/>
                <a:sym typeface="Work Sans"/>
              </a:defRPr>
            </a:lvl3pPr>
            <a:lvl4pPr lvl="3" algn="r">
              <a:buNone/>
              <a:defRPr sz="1000">
                <a:solidFill>
                  <a:schemeClr val="dk2"/>
                </a:solidFill>
                <a:latin typeface="Work Sans"/>
                <a:ea typeface="Work Sans"/>
                <a:cs typeface="Work Sans"/>
                <a:sym typeface="Work Sans"/>
              </a:defRPr>
            </a:lvl4pPr>
            <a:lvl5pPr lvl="4" algn="r">
              <a:buNone/>
              <a:defRPr sz="1000">
                <a:solidFill>
                  <a:schemeClr val="dk2"/>
                </a:solidFill>
                <a:latin typeface="Work Sans"/>
                <a:ea typeface="Work Sans"/>
                <a:cs typeface="Work Sans"/>
                <a:sym typeface="Work Sans"/>
              </a:defRPr>
            </a:lvl5pPr>
            <a:lvl6pPr lvl="5" algn="r">
              <a:buNone/>
              <a:defRPr sz="1000">
                <a:solidFill>
                  <a:schemeClr val="dk2"/>
                </a:solidFill>
                <a:latin typeface="Work Sans"/>
                <a:ea typeface="Work Sans"/>
                <a:cs typeface="Work Sans"/>
                <a:sym typeface="Work Sans"/>
              </a:defRPr>
            </a:lvl6pPr>
            <a:lvl7pPr lvl="6" algn="r">
              <a:buNone/>
              <a:defRPr sz="1000">
                <a:solidFill>
                  <a:schemeClr val="dk2"/>
                </a:solidFill>
                <a:latin typeface="Work Sans"/>
                <a:ea typeface="Work Sans"/>
                <a:cs typeface="Work Sans"/>
                <a:sym typeface="Work Sans"/>
              </a:defRPr>
            </a:lvl7pPr>
            <a:lvl8pPr lvl="7" algn="r">
              <a:buNone/>
              <a:defRPr sz="1000">
                <a:solidFill>
                  <a:schemeClr val="dk2"/>
                </a:solidFill>
                <a:latin typeface="Work Sans"/>
                <a:ea typeface="Work Sans"/>
                <a:cs typeface="Work Sans"/>
                <a:sym typeface="Work Sans"/>
              </a:defRPr>
            </a:lvl8pPr>
            <a:lvl9pPr lvl="8" algn="r">
              <a:buNone/>
              <a:defRPr sz="1000">
                <a:solidFill>
                  <a:schemeClr val="dk2"/>
                </a:solidFill>
                <a:latin typeface="Work Sans"/>
                <a:ea typeface="Work Sans"/>
                <a:cs typeface="Work Sans"/>
                <a:sym typeface="Work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 id="2147483712" r:id="rId54"/>
    <p:sldLayoutId id="2147483713" r:id="rId5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19">
          <p15:clr>
            <a:srgbClr val="E46962"/>
          </p15:clr>
        </p15:guide>
        <p15:guide id="2" pos="593">
          <p15:clr>
            <a:srgbClr val="E46962"/>
          </p15:clr>
        </p15:guide>
        <p15:guide id="3" pos="669">
          <p15:clr>
            <a:srgbClr val="E46962"/>
          </p15:clr>
        </p15:guide>
        <p15:guide id="4" pos="1044">
          <p15:clr>
            <a:srgbClr val="E46962"/>
          </p15:clr>
        </p15:guide>
        <p15:guide id="5" pos="1119">
          <p15:clr>
            <a:srgbClr val="E46962"/>
          </p15:clr>
        </p15:guide>
        <p15:guide id="6" pos="1494">
          <p15:clr>
            <a:srgbClr val="E46962"/>
          </p15:clr>
        </p15:guide>
        <p15:guide id="7" pos="1569">
          <p15:clr>
            <a:srgbClr val="E46962"/>
          </p15:clr>
        </p15:guide>
        <p15:guide id="8" pos="1944">
          <p15:clr>
            <a:srgbClr val="E46962"/>
          </p15:clr>
        </p15:guide>
        <p15:guide id="9" pos="2019">
          <p15:clr>
            <a:srgbClr val="E46962"/>
          </p15:clr>
        </p15:guide>
        <p15:guide id="10" pos="2394">
          <p15:clr>
            <a:srgbClr val="E46962"/>
          </p15:clr>
        </p15:guide>
        <p15:guide id="11" pos="2469">
          <p15:clr>
            <a:srgbClr val="E46962"/>
          </p15:clr>
        </p15:guide>
        <p15:guide id="12" pos="2844">
          <p15:clr>
            <a:srgbClr val="E46962"/>
          </p15:clr>
        </p15:guide>
        <p15:guide id="13" pos="2919">
          <p15:clr>
            <a:srgbClr val="E46962"/>
          </p15:clr>
        </p15:guide>
        <p15:guide id="14" pos="3294">
          <p15:clr>
            <a:srgbClr val="E46962"/>
          </p15:clr>
        </p15:guide>
        <p15:guide id="15" pos="3370">
          <p15:clr>
            <a:srgbClr val="E46962"/>
          </p15:clr>
        </p15:guide>
        <p15:guide id="16" pos="3744">
          <p15:clr>
            <a:srgbClr val="E46962"/>
          </p15:clr>
        </p15:guide>
        <p15:guide id="17" pos="3820">
          <p15:clr>
            <a:srgbClr val="E46962"/>
          </p15:clr>
        </p15:guide>
        <p15:guide id="18" pos="4194">
          <p15:clr>
            <a:srgbClr val="E46962"/>
          </p15:clr>
        </p15:guide>
        <p15:guide id="19" pos="4270">
          <p15:clr>
            <a:srgbClr val="E46962"/>
          </p15:clr>
        </p15:guide>
        <p15:guide id="20" pos="4644">
          <p15:clr>
            <a:srgbClr val="E46962"/>
          </p15:clr>
        </p15:guide>
        <p15:guide id="21" pos="4720">
          <p15:clr>
            <a:srgbClr val="E46962"/>
          </p15:clr>
        </p15:guide>
        <p15:guide id="22" pos="5094">
          <p15:clr>
            <a:srgbClr val="E46962"/>
          </p15:clr>
        </p15:guide>
        <p15:guide id="23" pos="5170">
          <p15:clr>
            <a:srgbClr val="E46962"/>
          </p15:clr>
        </p15:guide>
        <p15:guide id="24" pos="5544">
          <p15:clr>
            <a:srgbClr val="E46962"/>
          </p15:clr>
        </p15:guide>
        <p15:guide id="25" orient="horz" pos="53">
          <p15:clr>
            <a:srgbClr val="E46962"/>
          </p15:clr>
        </p15:guide>
        <p15:guide id="26" orient="horz" pos="3199">
          <p15:clr>
            <a:srgbClr val="E46962"/>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618"/>
        <p:cNvGrpSpPr/>
        <p:nvPr/>
      </p:nvGrpSpPr>
      <p:grpSpPr>
        <a:xfrm>
          <a:off x="0" y="0"/>
          <a:ext cx="0" cy="0"/>
          <a:chOff x="0" y="0"/>
          <a:chExt cx="0" cy="0"/>
        </a:xfrm>
      </p:grpSpPr>
      <p:sp>
        <p:nvSpPr>
          <p:cNvPr id="619" name="Google Shape;619;p69"/>
          <p:cNvSpPr txBox="1">
            <a:spLocks noGrp="1"/>
          </p:cNvSpPr>
          <p:nvPr>
            <p:ph type="title"/>
          </p:nvPr>
        </p:nvSpPr>
        <p:spPr>
          <a:xfrm>
            <a:off x="347550" y="84350"/>
            <a:ext cx="8454300" cy="3376200"/>
          </a:xfrm>
          <a:prstGeom prst="rect">
            <a:avLst/>
          </a:prstGeom>
          <a:noFill/>
          <a:ln>
            <a:noFill/>
          </a:ln>
        </p:spPr>
        <p:txBody>
          <a:bodyPr spcFirstLastPara="1" wrap="square" lIns="91425" tIns="91425" rIns="91425" bIns="91425" anchor="t" anchorCtr="0">
            <a:noAutofit/>
          </a:bodyPr>
          <a:lstStyle>
            <a:lvl1pPr lvl="0">
              <a:lnSpc>
                <a:spcPct val="80000"/>
              </a:lnSpc>
              <a:spcBef>
                <a:spcPts val="0"/>
              </a:spcBef>
              <a:spcAft>
                <a:spcPts val="0"/>
              </a:spcAft>
              <a:buClr>
                <a:schemeClr val="dk1"/>
              </a:buClr>
              <a:buSzPts val="5600"/>
              <a:buFont typeface="Unbounded"/>
              <a:buNone/>
              <a:defRPr sz="5600">
                <a:solidFill>
                  <a:schemeClr val="dk1"/>
                </a:solidFill>
                <a:latin typeface="Unbounded"/>
                <a:ea typeface="Unbounded"/>
                <a:cs typeface="Unbounded"/>
                <a:sym typeface="Unbounded"/>
              </a:defRPr>
            </a:lvl1pPr>
            <a:lvl2pPr lvl="1">
              <a:lnSpc>
                <a:spcPct val="80000"/>
              </a:lnSpc>
              <a:spcBef>
                <a:spcPts val="0"/>
              </a:spcBef>
              <a:spcAft>
                <a:spcPts val="0"/>
              </a:spcAft>
              <a:buSzPts val="5600"/>
              <a:buFont typeface="Unbounded"/>
              <a:buNone/>
              <a:defRPr sz="5600">
                <a:latin typeface="Unbounded"/>
                <a:ea typeface="Unbounded"/>
                <a:cs typeface="Unbounded"/>
                <a:sym typeface="Unbounded"/>
              </a:defRPr>
            </a:lvl2pPr>
            <a:lvl3pPr lvl="2">
              <a:lnSpc>
                <a:spcPct val="80000"/>
              </a:lnSpc>
              <a:spcBef>
                <a:spcPts val="0"/>
              </a:spcBef>
              <a:spcAft>
                <a:spcPts val="0"/>
              </a:spcAft>
              <a:buSzPts val="5600"/>
              <a:buFont typeface="Unbounded"/>
              <a:buNone/>
              <a:defRPr sz="5600">
                <a:latin typeface="Unbounded"/>
                <a:ea typeface="Unbounded"/>
                <a:cs typeface="Unbounded"/>
                <a:sym typeface="Unbounded"/>
              </a:defRPr>
            </a:lvl3pPr>
            <a:lvl4pPr lvl="3">
              <a:lnSpc>
                <a:spcPct val="80000"/>
              </a:lnSpc>
              <a:spcBef>
                <a:spcPts val="0"/>
              </a:spcBef>
              <a:spcAft>
                <a:spcPts val="0"/>
              </a:spcAft>
              <a:buSzPts val="5600"/>
              <a:buFont typeface="Unbounded"/>
              <a:buNone/>
              <a:defRPr sz="5600">
                <a:latin typeface="Unbounded"/>
                <a:ea typeface="Unbounded"/>
                <a:cs typeface="Unbounded"/>
                <a:sym typeface="Unbounded"/>
              </a:defRPr>
            </a:lvl4pPr>
            <a:lvl5pPr lvl="4">
              <a:lnSpc>
                <a:spcPct val="80000"/>
              </a:lnSpc>
              <a:spcBef>
                <a:spcPts val="0"/>
              </a:spcBef>
              <a:spcAft>
                <a:spcPts val="0"/>
              </a:spcAft>
              <a:buSzPts val="5600"/>
              <a:buFont typeface="Unbounded"/>
              <a:buNone/>
              <a:defRPr sz="5600">
                <a:latin typeface="Unbounded"/>
                <a:ea typeface="Unbounded"/>
                <a:cs typeface="Unbounded"/>
                <a:sym typeface="Unbounded"/>
              </a:defRPr>
            </a:lvl5pPr>
            <a:lvl6pPr lvl="5">
              <a:lnSpc>
                <a:spcPct val="80000"/>
              </a:lnSpc>
              <a:spcBef>
                <a:spcPts val="0"/>
              </a:spcBef>
              <a:spcAft>
                <a:spcPts val="0"/>
              </a:spcAft>
              <a:buSzPts val="5600"/>
              <a:buFont typeface="Unbounded"/>
              <a:buNone/>
              <a:defRPr sz="5600">
                <a:latin typeface="Unbounded"/>
                <a:ea typeface="Unbounded"/>
                <a:cs typeface="Unbounded"/>
                <a:sym typeface="Unbounded"/>
              </a:defRPr>
            </a:lvl6pPr>
            <a:lvl7pPr lvl="6">
              <a:lnSpc>
                <a:spcPct val="80000"/>
              </a:lnSpc>
              <a:spcBef>
                <a:spcPts val="0"/>
              </a:spcBef>
              <a:spcAft>
                <a:spcPts val="0"/>
              </a:spcAft>
              <a:buSzPts val="5600"/>
              <a:buFont typeface="Unbounded"/>
              <a:buNone/>
              <a:defRPr sz="5600">
                <a:latin typeface="Unbounded"/>
                <a:ea typeface="Unbounded"/>
                <a:cs typeface="Unbounded"/>
                <a:sym typeface="Unbounded"/>
              </a:defRPr>
            </a:lvl7pPr>
            <a:lvl8pPr lvl="7">
              <a:lnSpc>
                <a:spcPct val="80000"/>
              </a:lnSpc>
              <a:spcBef>
                <a:spcPts val="0"/>
              </a:spcBef>
              <a:spcAft>
                <a:spcPts val="0"/>
              </a:spcAft>
              <a:buSzPts val="5600"/>
              <a:buFont typeface="Unbounded"/>
              <a:buNone/>
              <a:defRPr sz="5600">
                <a:latin typeface="Unbounded"/>
                <a:ea typeface="Unbounded"/>
                <a:cs typeface="Unbounded"/>
                <a:sym typeface="Unbounded"/>
              </a:defRPr>
            </a:lvl8pPr>
            <a:lvl9pPr lvl="8">
              <a:lnSpc>
                <a:spcPct val="80000"/>
              </a:lnSpc>
              <a:spcBef>
                <a:spcPts val="0"/>
              </a:spcBef>
              <a:spcAft>
                <a:spcPts val="0"/>
              </a:spcAft>
              <a:buSzPts val="5600"/>
              <a:buFont typeface="Unbounded"/>
              <a:buNone/>
              <a:defRPr sz="5600">
                <a:latin typeface="Unbounded"/>
                <a:ea typeface="Unbounded"/>
                <a:cs typeface="Unbounded"/>
                <a:sym typeface="Unbounded"/>
              </a:defRPr>
            </a:lvl9pPr>
          </a:lstStyle>
          <a:p>
            <a:endParaRPr/>
          </a:p>
        </p:txBody>
      </p:sp>
      <p:sp>
        <p:nvSpPr>
          <p:cNvPr id="620" name="Google Shape;620;p69"/>
          <p:cNvSpPr txBox="1">
            <a:spLocks noGrp="1"/>
          </p:cNvSpPr>
          <p:nvPr>
            <p:ph type="body" idx="1"/>
          </p:nvPr>
        </p:nvSpPr>
        <p:spPr>
          <a:xfrm>
            <a:off x="314600" y="3770150"/>
            <a:ext cx="5718600" cy="9507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1pPr>
            <a:lvl2pPr marL="914400" lvl="1"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2pPr>
            <a:lvl3pPr marL="1371600" lvl="2"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3pPr>
            <a:lvl4pPr marL="1828800" lvl="3"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4pPr>
            <a:lvl5pPr marL="2286000" lvl="4"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5pPr>
            <a:lvl6pPr marL="2743200" lvl="5"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6pPr>
            <a:lvl7pPr marL="3200400" lvl="6"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7pPr>
            <a:lvl8pPr marL="3657600" lvl="7"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8pPr>
            <a:lvl9pPr marL="4114800" lvl="8" indent="-298450">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9pPr>
          </a:lstStyle>
          <a:p>
            <a:endParaRPr/>
          </a:p>
        </p:txBody>
      </p:sp>
      <p:sp>
        <p:nvSpPr>
          <p:cNvPr id="621" name="Google Shape;621;p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Work Sans"/>
                <a:ea typeface="Work Sans"/>
                <a:cs typeface="Work Sans"/>
                <a:sym typeface="Work Sans"/>
              </a:defRPr>
            </a:lvl1pPr>
            <a:lvl2pPr lvl="1" algn="r">
              <a:buNone/>
              <a:defRPr sz="1000">
                <a:solidFill>
                  <a:schemeClr val="dk2"/>
                </a:solidFill>
                <a:latin typeface="Work Sans"/>
                <a:ea typeface="Work Sans"/>
                <a:cs typeface="Work Sans"/>
                <a:sym typeface="Work Sans"/>
              </a:defRPr>
            </a:lvl2pPr>
            <a:lvl3pPr lvl="2" algn="r">
              <a:buNone/>
              <a:defRPr sz="1000">
                <a:solidFill>
                  <a:schemeClr val="dk2"/>
                </a:solidFill>
                <a:latin typeface="Work Sans"/>
                <a:ea typeface="Work Sans"/>
                <a:cs typeface="Work Sans"/>
                <a:sym typeface="Work Sans"/>
              </a:defRPr>
            </a:lvl3pPr>
            <a:lvl4pPr lvl="3" algn="r">
              <a:buNone/>
              <a:defRPr sz="1000">
                <a:solidFill>
                  <a:schemeClr val="dk2"/>
                </a:solidFill>
                <a:latin typeface="Work Sans"/>
                <a:ea typeface="Work Sans"/>
                <a:cs typeface="Work Sans"/>
                <a:sym typeface="Work Sans"/>
              </a:defRPr>
            </a:lvl4pPr>
            <a:lvl5pPr lvl="4" algn="r">
              <a:buNone/>
              <a:defRPr sz="1000">
                <a:solidFill>
                  <a:schemeClr val="dk2"/>
                </a:solidFill>
                <a:latin typeface="Work Sans"/>
                <a:ea typeface="Work Sans"/>
                <a:cs typeface="Work Sans"/>
                <a:sym typeface="Work Sans"/>
              </a:defRPr>
            </a:lvl5pPr>
            <a:lvl6pPr lvl="5" algn="r">
              <a:buNone/>
              <a:defRPr sz="1000">
                <a:solidFill>
                  <a:schemeClr val="dk2"/>
                </a:solidFill>
                <a:latin typeface="Work Sans"/>
                <a:ea typeface="Work Sans"/>
                <a:cs typeface="Work Sans"/>
                <a:sym typeface="Work Sans"/>
              </a:defRPr>
            </a:lvl6pPr>
            <a:lvl7pPr lvl="6" algn="r">
              <a:buNone/>
              <a:defRPr sz="1000">
                <a:solidFill>
                  <a:schemeClr val="dk2"/>
                </a:solidFill>
                <a:latin typeface="Work Sans"/>
                <a:ea typeface="Work Sans"/>
                <a:cs typeface="Work Sans"/>
                <a:sym typeface="Work Sans"/>
              </a:defRPr>
            </a:lvl7pPr>
            <a:lvl8pPr lvl="7" algn="r">
              <a:buNone/>
              <a:defRPr sz="1000">
                <a:solidFill>
                  <a:schemeClr val="dk2"/>
                </a:solidFill>
                <a:latin typeface="Work Sans"/>
                <a:ea typeface="Work Sans"/>
                <a:cs typeface="Work Sans"/>
                <a:sym typeface="Work Sans"/>
              </a:defRPr>
            </a:lvl8pPr>
            <a:lvl9pPr lvl="8" algn="r">
              <a:buNone/>
              <a:defRPr sz="1000">
                <a:solidFill>
                  <a:schemeClr val="dk2"/>
                </a:solidFill>
                <a:latin typeface="Work Sans"/>
                <a:ea typeface="Work Sans"/>
                <a:cs typeface="Work Sans"/>
                <a:sym typeface="Work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 id="2147483731" r:id="rId18"/>
    <p:sldLayoutId id="2147483732" r:id="rId19"/>
    <p:sldLayoutId id="2147483733" r:id="rId20"/>
    <p:sldLayoutId id="2147483734" r:id="rId21"/>
    <p:sldLayoutId id="2147483735" r:id="rId22"/>
    <p:sldLayoutId id="2147483736" r:id="rId23"/>
    <p:sldLayoutId id="2147483737" r:id="rId24"/>
    <p:sldLayoutId id="2147483738" r:id="rId25"/>
    <p:sldLayoutId id="2147483739" r:id="rId26"/>
    <p:sldLayoutId id="2147483740" r:id="rId27"/>
    <p:sldLayoutId id="2147483741" r:id="rId28"/>
    <p:sldLayoutId id="2147483742" r:id="rId29"/>
    <p:sldLayoutId id="2147483743" r:id="rId30"/>
    <p:sldLayoutId id="2147483744" r:id="rId31"/>
    <p:sldLayoutId id="2147483745" r:id="rId32"/>
    <p:sldLayoutId id="2147483746" r:id="rId33"/>
    <p:sldLayoutId id="2147483747" r:id="rId34"/>
    <p:sldLayoutId id="2147483748" r:id="rId35"/>
    <p:sldLayoutId id="2147483749" r:id="rId36"/>
    <p:sldLayoutId id="2147483750" r:id="rId37"/>
    <p:sldLayoutId id="2147483751" r:id="rId38"/>
    <p:sldLayoutId id="2147483752" r:id="rId39"/>
    <p:sldLayoutId id="2147483753" r:id="rId40"/>
    <p:sldLayoutId id="2147483754" r:id="rId41"/>
    <p:sldLayoutId id="2147483755" r:id="rId42"/>
    <p:sldLayoutId id="2147483756" r:id="rId43"/>
    <p:sldLayoutId id="2147483757" r:id="rId44"/>
    <p:sldLayoutId id="2147483758" r:id="rId45"/>
    <p:sldLayoutId id="2147483759" r:id="rId46"/>
    <p:sldLayoutId id="2147483760" r:id="rId47"/>
    <p:sldLayoutId id="2147483761" r:id="rId48"/>
    <p:sldLayoutId id="2147483762" r:id="rId49"/>
    <p:sldLayoutId id="2147483763" r:id="rId50"/>
    <p:sldLayoutId id="2147483764" r:id="rId51"/>
    <p:sldLayoutId id="2147483765" r:id="rId52"/>
    <p:sldLayoutId id="2147483766" r:id="rId53"/>
    <p:sldLayoutId id="2147483767" r:id="rId54"/>
    <p:sldLayoutId id="2147483768" r:id="rId5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19">
          <p15:clr>
            <a:srgbClr val="E46962"/>
          </p15:clr>
        </p15:guide>
        <p15:guide id="2" pos="593">
          <p15:clr>
            <a:srgbClr val="E46962"/>
          </p15:clr>
        </p15:guide>
        <p15:guide id="3" pos="669">
          <p15:clr>
            <a:srgbClr val="E46962"/>
          </p15:clr>
        </p15:guide>
        <p15:guide id="4" pos="1044">
          <p15:clr>
            <a:srgbClr val="E46962"/>
          </p15:clr>
        </p15:guide>
        <p15:guide id="5" pos="1119">
          <p15:clr>
            <a:srgbClr val="E46962"/>
          </p15:clr>
        </p15:guide>
        <p15:guide id="6" pos="1494">
          <p15:clr>
            <a:srgbClr val="E46962"/>
          </p15:clr>
        </p15:guide>
        <p15:guide id="7" pos="1569">
          <p15:clr>
            <a:srgbClr val="E46962"/>
          </p15:clr>
        </p15:guide>
        <p15:guide id="8" pos="1944">
          <p15:clr>
            <a:srgbClr val="E46962"/>
          </p15:clr>
        </p15:guide>
        <p15:guide id="9" pos="2019">
          <p15:clr>
            <a:srgbClr val="E46962"/>
          </p15:clr>
        </p15:guide>
        <p15:guide id="10" pos="2394">
          <p15:clr>
            <a:srgbClr val="E46962"/>
          </p15:clr>
        </p15:guide>
        <p15:guide id="11" pos="2469">
          <p15:clr>
            <a:srgbClr val="E46962"/>
          </p15:clr>
        </p15:guide>
        <p15:guide id="12" pos="2844">
          <p15:clr>
            <a:srgbClr val="E46962"/>
          </p15:clr>
        </p15:guide>
        <p15:guide id="13" pos="2919">
          <p15:clr>
            <a:srgbClr val="E46962"/>
          </p15:clr>
        </p15:guide>
        <p15:guide id="14" pos="3294">
          <p15:clr>
            <a:srgbClr val="E46962"/>
          </p15:clr>
        </p15:guide>
        <p15:guide id="15" pos="3370">
          <p15:clr>
            <a:srgbClr val="E46962"/>
          </p15:clr>
        </p15:guide>
        <p15:guide id="16" pos="3744">
          <p15:clr>
            <a:srgbClr val="E46962"/>
          </p15:clr>
        </p15:guide>
        <p15:guide id="17" pos="3820">
          <p15:clr>
            <a:srgbClr val="E46962"/>
          </p15:clr>
        </p15:guide>
        <p15:guide id="18" pos="4194">
          <p15:clr>
            <a:srgbClr val="E46962"/>
          </p15:clr>
        </p15:guide>
        <p15:guide id="19" pos="4270">
          <p15:clr>
            <a:srgbClr val="E46962"/>
          </p15:clr>
        </p15:guide>
        <p15:guide id="20" pos="4644">
          <p15:clr>
            <a:srgbClr val="E46962"/>
          </p15:clr>
        </p15:guide>
        <p15:guide id="21" pos="4720">
          <p15:clr>
            <a:srgbClr val="E46962"/>
          </p15:clr>
        </p15:guide>
        <p15:guide id="22" pos="5094">
          <p15:clr>
            <a:srgbClr val="E46962"/>
          </p15:clr>
        </p15:guide>
        <p15:guide id="23" pos="5170">
          <p15:clr>
            <a:srgbClr val="E46962"/>
          </p15:clr>
        </p15:guide>
        <p15:guide id="24" pos="5544">
          <p15:clr>
            <a:srgbClr val="E46962"/>
          </p15:clr>
        </p15:guide>
        <p15:guide id="25" orient="horz" pos="53">
          <p15:clr>
            <a:srgbClr val="E46962"/>
          </p15:clr>
        </p15:guide>
        <p15:guide id="26" orient="horz" pos="3199">
          <p15:clr>
            <a:srgbClr val="E46962"/>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kansasdiscovery.org/the-toy-monster-10-ways-to-manage-too-many-toys/" TargetMode="External"/><Relationship Id="rId2" Type="http://schemas.openxmlformats.org/officeDocument/2006/relationships/notesSlide" Target="../notesSlides/notesSlide10.xml"/><Relationship Id="rId1" Type="http://schemas.openxmlformats.org/officeDocument/2006/relationships/slideLayout" Target="../slideLayouts/slideLayout98.xml"/><Relationship Id="rId5" Type="http://schemas.openxmlformats.org/officeDocument/2006/relationships/hyperlink" Target="https://www.thespruce.com/where-you-can-donate-toys-3129154" TargetMode="External"/><Relationship Id="rId4" Type="http://schemas.openxmlformats.org/officeDocument/2006/relationships/hyperlink" Target="https://naturespath.com/blogs/posts/taming-toy-clutter-minimize-toys-maximize-creativity-kid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78.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8.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8.xm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125"/>
          <p:cNvSpPr txBox="1">
            <a:spLocks noGrp="1"/>
          </p:cNvSpPr>
          <p:nvPr>
            <p:ph type="title"/>
          </p:nvPr>
        </p:nvSpPr>
        <p:spPr>
          <a:xfrm>
            <a:off x="-510825" y="496050"/>
            <a:ext cx="8487300" cy="315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400">
                <a:solidFill>
                  <a:schemeClr val="dk2"/>
                </a:solidFill>
              </a:rPr>
              <a:t>Play It</a:t>
            </a:r>
            <a:endParaRPr sz="8400">
              <a:solidFill>
                <a:schemeClr val="dk2"/>
              </a:solidFill>
            </a:endParaRPr>
          </a:p>
          <a:p>
            <a:pPr marL="0" lvl="0" indent="0" algn="ctr" rtl="0">
              <a:spcBef>
                <a:spcPts val="0"/>
              </a:spcBef>
              <a:spcAft>
                <a:spcPts val="0"/>
              </a:spcAft>
              <a:buNone/>
            </a:pPr>
            <a:r>
              <a:rPr lang="en" sz="8400">
                <a:solidFill>
                  <a:schemeClr val="dk2"/>
                </a:solidFill>
              </a:rPr>
              <a:t>Forward</a:t>
            </a:r>
            <a:endParaRPr sz="8400">
              <a:solidFill>
                <a:schemeClr val="dk2"/>
              </a:solidFill>
            </a:endParaRPr>
          </a:p>
        </p:txBody>
      </p:sp>
      <p:sp>
        <p:nvSpPr>
          <p:cNvPr id="1191" name="Google Shape;1191;p125"/>
          <p:cNvSpPr txBox="1">
            <a:spLocks noGrp="1"/>
          </p:cNvSpPr>
          <p:nvPr>
            <p:ph type="subTitle" idx="1"/>
          </p:nvPr>
        </p:nvSpPr>
        <p:spPr>
          <a:xfrm>
            <a:off x="338050" y="3655950"/>
            <a:ext cx="8593200" cy="50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Toy selling, trading, and donating application.</a:t>
            </a:r>
            <a:endParaRPr>
              <a:solidFill>
                <a:schemeClr val="dk2"/>
              </a:solidFill>
            </a:endParaRPr>
          </a:p>
        </p:txBody>
      </p:sp>
      <p:sp>
        <p:nvSpPr>
          <p:cNvPr id="1192" name="Google Shape;1192;p125"/>
          <p:cNvSpPr txBox="1">
            <a:spLocks noGrp="1"/>
          </p:cNvSpPr>
          <p:nvPr>
            <p:ph type="subTitle" idx="2"/>
          </p:nvPr>
        </p:nvSpPr>
        <p:spPr>
          <a:xfrm rot="5400000">
            <a:off x="-635125" y="716225"/>
            <a:ext cx="16164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CS 400</a:t>
            </a:r>
            <a:endParaRPr/>
          </a:p>
        </p:txBody>
      </p:sp>
      <p:sp>
        <p:nvSpPr>
          <p:cNvPr id="1193" name="Google Shape;1193;p125"/>
          <p:cNvSpPr txBox="1">
            <a:spLocks noGrp="1"/>
          </p:cNvSpPr>
          <p:nvPr>
            <p:ph type="subTitle" idx="4"/>
          </p:nvPr>
        </p:nvSpPr>
        <p:spPr>
          <a:xfrm rot="5400000">
            <a:off x="-1254625" y="3541800"/>
            <a:ext cx="2855400" cy="34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Created By: Megan Cole and Kory Kipperda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4"/>
        <p:cNvGrpSpPr/>
        <p:nvPr/>
      </p:nvGrpSpPr>
      <p:grpSpPr>
        <a:xfrm>
          <a:off x="0" y="0"/>
          <a:ext cx="0" cy="0"/>
          <a:chOff x="0" y="0"/>
          <a:chExt cx="0" cy="0"/>
        </a:xfrm>
      </p:grpSpPr>
      <p:sp>
        <p:nvSpPr>
          <p:cNvPr id="1275" name="Google Shape;1275;p134"/>
          <p:cNvSpPr txBox="1">
            <a:spLocks noGrp="1"/>
          </p:cNvSpPr>
          <p:nvPr>
            <p:ph type="title"/>
          </p:nvPr>
        </p:nvSpPr>
        <p:spPr>
          <a:xfrm>
            <a:off x="942150" y="84350"/>
            <a:ext cx="7265100" cy="18144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None/>
            </a:pPr>
            <a:r>
              <a:rPr lang="en"/>
              <a:t>Photo Citations</a:t>
            </a:r>
            <a:endParaRPr/>
          </a:p>
        </p:txBody>
      </p:sp>
      <p:sp>
        <p:nvSpPr>
          <p:cNvPr id="1276" name="Google Shape;1276;p134"/>
          <p:cNvSpPr txBox="1">
            <a:spLocks noGrp="1"/>
          </p:cNvSpPr>
          <p:nvPr>
            <p:ph type="body" idx="4"/>
          </p:nvPr>
        </p:nvSpPr>
        <p:spPr>
          <a:xfrm>
            <a:off x="942150" y="1604200"/>
            <a:ext cx="4407000" cy="313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Arial"/>
                <a:ea typeface="Arial"/>
                <a:cs typeface="Arial"/>
                <a:sym typeface="Arial"/>
              </a:rPr>
              <a:t>Kansas Children's Discovery Center. "The Toy Monster: 10 Ways to Manage Too Many Toys." </a:t>
            </a:r>
            <a:r>
              <a:rPr lang="en" i="1">
                <a:latin typeface="Arial"/>
                <a:ea typeface="Arial"/>
                <a:cs typeface="Arial"/>
                <a:sym typeface="Arial"/>
              </a:rPr>
              <a:t>Kansas Discovery Center</a:t>
            </a:r>
            <a:r>
              <a:rPr lang="en">
                <a:latin typeface="Arial"/>
                <a:ea typeface="Arial"/>
                <a:cs typeface="Arial"/>
                <a:sym typeface="Arial"/>
              </a:rPr>
              <a:t>, </a:t>
            </a:r>
            <a:r>
              <a:rPr lang="en" u="sng">
                <a:solidFill>
                  <a:schemeClr val="hlink"/>
                </a:solidFill>
                <a:latin typeface="Arial"/>
                <a:ea typeface="Arial"/>
                <a:cs typeface="Arial"/>
                <a:sym typeface="Arial"/>
                <a:hlinkClick r:id="rId3"/>
              </a:rPr>
              <a:t>https://kansasdiscovery.org/the-toy-monster-10-ways-to-manage-too-many-toys/</a:t>
            </a:r>
            <a:r>
              <a:rPr lang="en">
                <a:latin typeface="Arial"/>
                <a:ea typeface="Arial"/>
                <a:cs typeface="Arial"/>
                <a:sym typeface="Arial"/>
              </a:rPr>
              <a:t>. Accessed 14 Jan. 2025.</a:t>
            </a:r>
            <a:endParaRPr>
              <a:latin typeface="Arial"/>
              <a:ea typeface="Arial"/>
              <a:cs typeface="Arial"/>
              <a:sym typeface="Arial"/>
            </a:endParaRPr>
          </a:p>
          <a:p>
            <a:pPr marL="0" lvl="0" indent="0" algn="l" rtl="0">
              <a:spcBef>
                <a:spcPts val="1200"/>
              </a:spcBef>
              <a:spcAft>
                <a:spcPts val="0"/>
              </a:spcAft>
              <a:buNone/>
            </a:pPr>
            <a:r>
              <a:rPr lang="en">
                <a:latin typeface="Arial"/>
                <a:ea typeface="Arial"/>
                <a:cs typeface="Arial"/>
                <a:sym typeface="Arial"/>
              </a:rPr>
              <a:t>Nature's Path. "Taming Toy Clutter: Minimize Toys, Maximize Creativity for Kids." </a:t>
            </a:r>
            <a:r>
              <a:rPr lang="en" i="1">
                <a:latin typeface="Arial"/>
                <a:ea typeface="Arial"/>
                <a:cs typeface="Arial"/>
                <a:sym typeface="Arial"/>
              </a:rPr>
              <a:t>Nature's Path</a:t>
            </a:r>
            <a:r>
              <a:rPr lang="en">
                <a:latin typeface="Arial"/>
                <a:ea typeface="Arial"/>
                <a:cs typeface="Arial"/>
                <a:sym typeface="Arial"/>
              </a:rPr>
              <a:t>, 24 Dec. 2020, </a:t>
            </a:r>
            <a:r>
              <a:rPr lang="en" u="sng">
                <a:solidFill>
                  <a:schemeClr val="hlink"/>
                </a:solidFill>
                <a:latin typeface="Arial"/>
                <a:ea typeface="Arial"/>
                <a:cs typeface="Arial"/>
                <a:sym typeface="Arial"/>
                <a:hlinkClick r:id="rId4"/>
              </a:rPr>
              <a:t>https://naturespath.com/blogs/posts/taming-toy-clutter-minimize-toys-maximize-creativity-kids</a:t>
            </a:r>
            <a:r>
              <a:rPr lang="en">
                <a:latin typeface="Arial"/>
                <a:ea typeface="Arial"/>
                <a:cs typeface="Arial"/>
                <a:sym typeface="Arial"/>
              </a:rPr>
              <a:t>. Accessed 14 Jan. 2025.</a:t>
            </a:r>
            <a:endParaRPr>
              <a:latin typeface="Arial"/>
              <a:ea typeface="Arial"/>
              <a:cs typeface="Arial"/>
              <a:sym typeface="Arial"/>
            </a:endParaRPr>
          </a:p>
          <a:p>
            <a:pPr marL="0" lvl="0" indent="0" algn="l" rtl="0">
              <a:spcBef>
                <a:spcPts val="1200"/>
              </a:spcBef>
              <a:spcAft>
                <a:spcPts val="0"/>
              </a:spcAft>
              <a:buNone/>
            </a:pPr>
            <a:r>
              <a:rPr lang="en">
                <a:latin typeface="Arial"/>
                <a:ea typeface="Arial"/>
                <a:cs typeface="Arial"/>
                <a:sym typeface="Arial"/>
              </a:rPr>
              <a:t>Sherman, Franchesca. "Where to Donate Toys." </a:t>
            </a:r>
            <a:r>
              <a:rPr lang="en" i="1">
                <a:latin typeface="Arial"/>
                <a:ea typeface="Arial"/>
                <a:cs typeface="Arial"/>
                <a:sym typeface="Arial"/>
              </a:rPr>
              <a:t>The Spruce</a:t>
            </a:r>
            <a:r>
              <a:rPr lang="en">
                <a:latin typeface="Arial"/>
                <a:ea typeface="Arial"/>
                <a:cs typeface="Arial"/>
                <a:sym typeface="Arial"/>
              </a:rPr>
              <a:t>, 19 May 2022, </a:t>
            </a:r>
            <a:r>
              <a:rPr lang="en" u="sng">
                <a:solidFill>
                  <a:schemeClr val="hlink"/>
                </a:solidFill>
                <a:latin typeface="Arial"/>
                <a:ea typeface="Arial"/>
                <a:cs typeface="Arial"/>
                <a:sym typeface="Arial"/>
                <a:hlinkClick r:id="rId5"/>
              </a:rPr>
              <a:t>https://www.thespruce.com/where-you-can-donate-toys-3129154</a:t>
            </a:r>
            <a:r>
              <a:rPr lang="en">
                <a:latin typeface="Arial"/>
                <a:ea typeface="Arial"/>
                <a:cs typeface="Arial"/>
                <a:sym typeface="Arial"/>
              </a:rPr>
              <a:t>. Accessed 14 Jan. 2025.</a:t>
            </a:r>
            <a:endParaRPr>
              <a:latin typeface="Arial"/>
              <a:ea typeface="Arial"/>
              <a:cs typeface="Arial"/>
              <a:sym typeface="Arial"/>
            </a:endParaRPr>
          </a:p>
          <a:p>
            <a:pPr marL="0" lvl="0" indent="0" algn="l" rtl="0">
              <a:lnSpc>
                <a:spcPct val="90000"/>
              </a:lnSpc>
              <a:spcBef>
                <a:spcPts val="1200"/>
              </a:spcBef>
              <a:spcAft>
                <a:spcPts val="0"/>
              </a:spcAft>
              <a:buNone/>
            </a:pPr>
            <a:endParaRPr sz="9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126"/>
          <p:cNvSpPr txBox="1">
            <a:spLocks noGrp="1"/>
          </p:cNvSpPr>
          <p:nvPr>
            <p:ph type="body" idx="1"/>
          </p:nvPr>
        </p:nvSpPr>
        <p:spPr>
          <a:xfrm>
            <a:off x="707199" y="4076025"/>
            <a:ext cx="7854900" cy="115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2"/>
                </a:solidFill>
              </a:rPr>
              <a:t>Do you feel like your children have an abundance of unused toys are cluttering your house to the point you feel overwhelmed?</a:t>
            </a:r>
            <a:endParaRPr sz="1800">
              <a:solidFill>
                <a:schemeClr val="dk2"/>
              </a:solidFill>
            </a:endParaRPr>
          </a:p>
        </p:txBody>
      </p:sp>
      <p:sp>
        <p:nvSpPr>
          <p:cNvPr id="1199" name="Google Shape;1199;p126"/>
          <p:cNvSpPr txBox="1">
            <a:spLocks noGrp="1"/>
          </p:cNvSpPr>
          <p:nvPr>
            <p:ph type="title"/>
          </p:nvPr>
        </p:nvSpPr>
        <p:spPr>
          <a:xfrm>
            <a:off x="497038" y="160550"/>
            <a:ext cx="8487300" cy="148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Too many toys?</a:t>
            </a:r>
            <a:endParaRPr/>
          </a:p>
        </p:txBody>
      </p:sp>
      <p:pic>
        <p:nvPicPr>
          <p:cNvPr id="1200" name="Google Shape;1200;p126"/>
          <p:cNvPicPr preferRelativeResize="0"/>
          <p:nvPr/>
        </p:nvPicPr>
        <p:blipFill>
          <a:blip r:embed="rId3">
            <a:alphaModFix/>
          </a:blip>
          <a:stretch>
            <a:fillRect/>
          </a:stretch>
        </p:blipFill>
        <p:spPr>
          <a:xfrm>
            <a:off x="1062075" y="1750300"/>
            <a:ext cx="1654200" cy="1246200"/>
          </a:xfrm>
          <a:prstGeom prst="ellipse">
            <a:avLst/>
          </a:prstGeom>
          <a:noFill/>
          <a:ln>
            <a:noFill/>
          </a:ln>
        </p:spPr>
      </p:pic>
      <p:sp>
        <p:nvSpPr>
          <p:cNvPr id="1201" name="Google Shape;1201;p126"/>
          <p:cNvSpPr/>
          <p:nvPr/>
        </p:nvSpPr>
        <p:spPr>
          <a:xfrm>
            <a:off x="771175" y="1255925"/>
            <a:ext cx="7800000" cy="2379600"/>
          </a:xfrm>
          <a:prstGeom prst="rect">
            <a:avLst/>
          </a:prstGeom>
          <a:solidFill>
            <a:srgbClr val="6FA8DC"/>
          </a:solidFill>
          <a:ln w="9525" cap="flat" cmpd="sng">
            <a:solidFill>
              <a:srgbClr val="6FA8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pic>
        <p:nvPicPr>
          <p:cNvPr id="1202" name="Google Shape;1202;p126"/>
          <p:cNvPicPr preferRelativeResize="0"/>
          <p:nvPr/>
        </p:nvPicPr>
        <p:blipFill>
          <a:blip r:embed="rId3">
            <a:alphaModFix/>
          </a:blip>
          <a:stretch>
            <a:fillRect/>
          </a:stretch>
        </p:blipFill>
        <p:spPr>
          <a:xfrm>
            <a:off x="2500825" y="1064950"/>
            <a:ext cx="4142352" cy="2761574"/>
          </a:xfrm>
          <a:prstGeom prst="rect">
            <a:avLst/>
          </a:prstGeom>
          <a:noFill/>
          <a:ln>
            <a:noFill/>
          </a:ln>
        </p:spPr>
      </p:pic>
      <p:sp>
        <p:nvSpPr>
          <p:cNvPr id="1203" name="Google Shape;1203;p126"/>
          <p:cNvSpPr txBox="1"/>
          <p:nvPr/>
        </p:nvSpPr>
        <p:spPr>
          <a:xfrm>
            <a:off x="4219450" y="3745675"/>
            <a:ext cx="2886300" cy="22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chemeClr val="dk1"/>
                </a:solidFill>
                <a:latin typeface="Work Sans"/>
                <a:ea typeface="Work Sans"/>
                <a:cs typeface="Work Sans"/>
                <a:sym typeface="Work Sans"/>
              </a:rPr>
              <a:t>Photo from: Kansas Children’s Discovery Center</a:t>
            </a:r>
            <a:endParaRPr sz="700">
              <a:solidFill>
                <a:schemeClr val="dk1"/>
              </a:solidFill>
              <a:latin typeface="Work Sans"/>
              <a:ea typeface="Work Sans"/>
              <a:cs typeface="Work Sans"/>
              <a:sym typeface="Work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sp>
        <p:nvSpPr>
          <p:cNvPr id="1208" name="Google Shape;1208;p127"/>
          <p:cNvSpPr txBox="1">
            <a:spLocks noGrp="1"/>
          </p:cNvSpPr>
          <p:nvPr>
            <p:ph type="body" idx="1"/>
          </p:nvPr>
        </p:nvSpPr>
        <p:spPr>
          <a:xfrm>
            <a:off x="347550" y="4076025"/>
            <a:ext cx="8796300" cy="115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rPr>
              <a:t>Is your family or organization looking for new toys to help bring joy, spark creativity, and create lifelong memories for children without breaking the bank?</a:t>
            </a:r>
            <a:endParaRPr sz="1800">
              <a:solidFill>
                <a:srgbClr val="FFFFFF"/>
              </a:solidFill>
            </a:endParaRPr>
          </a:p>
        </p:txBody>
      </p:sp>
      <p:sp>
        <p:nvSpPr>
          <p:cNvPr id="1209" name="Google Shape;1209;p127"/>
          <p:cNvSpPr txBox="1">
            <a:spLocks noGrp="1"/>
          </p:cNvSpPr>
          <p:nvPr>
            <p:ph type="title"/>
          </p:nvPr>
        </p:nvSpPr>
        <p:spPr>
          <a:xfrm>
            <a:off x="497038" y="160550"/>
            <a:ext cx="8487300" cy="148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Looking for new toys?</a:t>
            </a:r>
            <a:endParaRPr sz="4800"/>
          </a:p>
        </p:txBody>
      </p:sp>
      <p:pic>
        <p:nvPicPr>
          <p:cNvPr id="1210" name="Google Shape;1210;p127"/>
          <p:cNvPicPr preferRelativeResize="0"/>
          <p:nvPr/>
        </p:nvPicPr>
        <p:blipFill>
          <a:blip r:embed="rId3">
            <a:alphaModFix/>
          </a:blip>
          <a:stretch>
            <a:fillRect/>
          </a:stretch>
        </p:blipFill>
        <p:spPr>
          <a:xfrm>
            <a:off x="1062075" y="1750300"/>
            <a:ext cx="1654200" cy="1246200"/>
          </a:xfrm>
          <a:prstGeom prst="ellipse">
            <a:avLst/>
          </a:prstGeom>
          <a:noFill/>
          <a:ln>
            <a:noFill/>
          </a:ln>
        </p:spPr>
      </p:pic>
      <p:sp>
        <p:nvSpPr>
          <p:cNvPr id="1211" name="Google Shape;1211;p127"/>
          <p:cNvSpPr/>
          <p:nvPr/>
        </p:nvSpPr>
        <p:spPr>
          <a:xfrm>
            <a:off x="771175" y="1255925"/>
            <a:ext cx="7800000" cy="2379600"/>
          </a:xfrm>
          <a:prstGeom prst="rect">
            <a:avLst/>
          </a:prstGeom>
          <a:solidFill>
            <a:srgbClr val="6FA8DC"/>
          </a:solidFill>
          <a:ln w="9525" cap="flat" cmpd="sng">
            <a:solidFill>
              <a:srgbClr val="6FA8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212" name="Google Shape;1212;p127"/>
          <p:cNvSpPr txBox="1"/>
          <p:nvPr/>
        </p:nvSpPr>
        <p:spPr>
          <a:xfrm>
            <a:off x="5684875" y="3789750"/>
            <a:ext cx="2886300" cy="22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chemeClr val="dk1"/>
                </a:solidFill>
                <a:latin typeface="Work Sans"/>
                <a:ea typeface="Work Sans"/>
                <a:cs typeface="Work Sans"/>
                <a:sym typeface="Work Sans"/>
              </a:rPr>
              <a:t>Photo from: Nature’s Path</a:t>
            </a:r>
            <a:endParaRPr sz="700">
              <a:solidFill>
                <a:schemeClr val="dk1"/>
              </a:solidFill>
              <a:latin typeface="Work Sans"/>
              <a:ea typeface="Work Sans"/>
              <a:cs typeface="Work Sans"/>
              <a:sym typeface="Work Sans"/>
            </a:endParaRPr>
          </a:p>
        </p:txBody>
      </p:sp>
      <p:pic>
        <p:nvPicPr>
          <p:cNvPr id="1213" name="Google Shape;1213;p127"/>
          <p:cNvPicPr preferRelativeResize="0"/>
          <p:nvPr/>
        </p:nvPicPr>
        <p:blipFill>
          <a:blip r:embed="rId4">
            <a:alphaModFix/>
          </a:blip>
          <a:stretch>
            <a:fillRect/>
          </a:stretch>
        </p:blipFill>
        <p:spPr>
          <a:xfrm>
            <a:off x="2597164" y="1017050"/>
            <a:ext cx="4287073" cy="28573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sp>
        <p:nvSpPr>
          <p:cNvPr id="1218" name="Google Shape;1218;p128"/>
          <p:cNvSpPr txBox="1">
            <a:spLocks noGrp="1"/>
          </p:cNvSpPr>
          <p:nvPr>
            <p:ph type="body" idx="1"/>
          </p:nvPr>
        </p:nvSpPr>
        <p:spPr>
          <a:xfrm>
            <a:off x="347550" y="4076025"/>
            <a:ext cx="8796300" cy="115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rPr>
              <a:t>Knowing where to donate or shop in your local area can be challenging. Places like Facebook Marketplace are a great place to start but can also be difficult to find something specific for your child!</a:t>
            </a:r>
            <a:endParaRPr sz="1800">
              <a:solidFill>
                <a:srgbClr val="FFFFFF"/>
              </a:solidFill>
            </a:endParaRPr>
          </a:p>
        </p:txBody>
      </p:sp>
      <p:sp>
        <p:nvSpPr>
          <p:cNvPr id="1219" name="Google Shape;1219;p128"/>
          <p:cNvSpPr txBox="1">
            <a:spLocks noGrp="1"/>
          </p:cNvSpPr>
          <p:nvPr>
            <p:ph type="title"/>
          </p:nvPr>
        </p:nvSpPr>
        <p:spPr>
          <a:xfrm>
            <a:off x="-121199" y="84350"/>
            <a:ext cx="9094500" cy="148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Not Sure Where to Start?</a:t>
            </a:r>
            <a:endParaRPr sz="4800"/>
          </a:p>
        </p:txBody>
      </p:sp>
      <p:pic>
        <p:nvPicPr>
          <p:cNvPr id="1220" name="Google Shape;1220;p128"/>
          <p:cNvPicPr preferRelativeResize="0"/>
          <p:nvPr/>
        </p:nvPicPr>
        <p:blipFill>
          <a:blip r:embed="rId3">
            <a:alphaModFix/>
          </a:blip>
          <a:stretch>
            <a:fillRect/>
          </a:stretch>
        </p:blipFill>
        <p:spPr>
          <a:xfrm>
            <a:off x="1062075" y="1750300"/>
            <a:ext cx="1654200" cy="1246200"/>
          </a:xfrm>
          <a:prstGeom prst="ellipse">
            <a:avLst/>
          </a:prstGeom>
          <a:noFill/>
          <a:ln>
            <a:noFill/>
          </a:ln>
        </p:spPr>
      </p:pic>
      <p:sp>
        <p:nvSpPr>
          <p:cNvPr id="1221" name="Google Shape;1221;p128"/>
          <p:cNvSpPr/>
          <p:nvPr/>
        </p:nvSpPr>
        <p:spPr>
          <a:xfrm>
            <a:off x="771175" y="1355075"/>
            <a:ext cx="7800000" cy="2280600"/>
          </a:xfrm>
          <a:prstGeom prst="rect">
            <a:avLst/>
          </a:prstGeom>
          <a:solidFill>
            <a:srgbClr val="6FA8DC"/>
          </a:solidFill>
          <a:ln w="9525" cap="flat" cmpd="sng">
            <a:solidFill>
              <a:srgbClr val="6FA8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222" name="Google Shape;1222;p128"/>
          <p:cNvSpPr txBox="1"/>
          <p:nvPr/>
        </p:nvSpPr>
        <p:spPr>
          <a:xfrm>
            <a:off x="5464525" y="3701675"/>
            <a:ext cx="2886300" cy="22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chemeClr val="dk1"/>
                </a:solidFill>
                <a:latin typeface="Work Sans"/>
                <a:ea typeface="Work Sans"/>
                <a:cs typeface="Work Sans"/>
                <a:sym typeface="Work Sans"/>
              </a:rPr>
              <a:t>Photo from: Spruce</a:t>
            </a:r>
            <a:endParaRPr sz="700">
              <a:solidFill>
                <a:schemeClr val="dk1"/>
              </a:solidFill>
              <a:latin typeface="Work Sans"/>
              <a:ea typeface="Work Sans"/>
              <a:cs typeface="Work Sans"/>
              <a:sym typeface="Work Sans"/>
            </a:endParaRPr>
          </a:p>
        </p:txBody>
      </p:sp>
      <p:pic>
        <p:nvPicPr>
          <p:cNvPr id="1223" name="Google Shape;1223;p128"/>
          <p:cNvPicPr preferRelativeResize="0"/>
          <p:nvPr/>
        </p:nvPicPr>
        <p:blipFill>
          <a:blip r:embed="rId4">
            <a:alphaModFix/>
          </a:blip>
          <a:stretch>
            <a:fillRect/>
          </a:stretch>
        </p:blipFill>
        <p:spPr>
          <a:xfrm>
            <a:off x="2786413" y="1408963"/>
            <a:ext cx="3571174" cy="2380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7"/>
        <p:cNvGrpSpPr/>
        <p:nvPr/>
      </p:nvGrpSpPr>
      <p:grpSpPr>
        <a:xfrm>
          <a:off x="0" y="0"/>
          <a:ext cx="0" cy="0"/>
          <a:chOff x="0" y="0"/>
          <a:chExt cx="0" cy="0"/>
        </a:xfrm>
      </p:grpSpPr>
      <p:sp>
        <p:nvSpPr>
          <p:cNvPr id="1228" name="Google Shape;1228;p129"/>
          <p:cNvSpPr txBox="1">
            <a:spLocks noGrp="1"/>
          </p:cNvSpPr>
          <p:nvPr>
            <p:ph type="body" idx="1"/>
          </p:nvPr>
        </p:nvSpPr>
        <p:spPr>
          <a:xfrm>
            <a:off x="347550" y="4076025"/>
            <a:ext cx="8796300" cy="115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2"/>
                </a:solidFill>
              </a:rPr>
              <a:t>Introducing Play It Forward! </a:t>
            </a:r>
            <a:endParaRPr sz="1800">
              <a:solidFill>
                <a:schemeClr val="dk2"/>
              </a:solidFill>
            </a:endParaRPr>
          </a:p>
          <a:p>
            <a:pPr marL="0" lvl="0" indent="0" algn="ctr" rtl="0">
              <a:spcBef>
                <a:spcPts val="0"/>
              </a:spcBef>
              <a:spcAft>
                <a:spcPts val="0"/>
              </a:spcAft>
              <a:buNone/>
            </a:pPr>
            <a:endParaRPr sz="1800">
              <a:solidFill>
                <a:schemeClr val="dk2"/>
              </a:solidFill>
            </a:endParaRPr>
          </a:p>
          <a:p>
            <a:pPr marL="0" lvl="0" indent="0" algn="ctr" rtl="0">
              <a:spcBef>
                <a:spcPts val="0"/>
              </a:spcBef>
              <a:spcAft>
                <a:spcPts val="0"/>
              </a:spcAft>
              <a:buNone/>
            </a:pPr>
            <a:r>
              <a:rPr lang="en" sz="1800">
                <a:solidFill>
                  <a:schemeClr val="dk2"/>
                </a:solidFill>
              </a:rPr>
              <a:t>Sharing the Joy of Play, One Toy at a Time.</a:t>
            </a:r>
            <a:endParaRPr sz="1800">
              <a:solidFill>
                <a:schemeClr val="dk2"/>
              </a:solidFill>
            </a:endParaRPr>
          </a:p>
        </p:txBody>
      </p:sp>
      <p:sp>
        <p:nvSpPr>
          <p:cNvPr id="1229" name="Google Shape;1229;p129"/>
          <p:cNvSpPr txBox="1">
            <a:spLocks noGrp="1"/>
          </p:cNvSpPr>
          <p:nvPr>
            <p:ph type="title"/>
          </p:nvPr>
        </p:nvSpPr>
        <p:spPr>
          <a:xfrm>
            <a:off x="497038" y="160550"/>
            <a:ext cx="8487300" cy="148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Let us help!</a:t>
            </a:r>
            <a:endParaRPr sz="4800"/>
          </a:p>
        </p:txBody>
      </p:sp>
      <p:pic>
        <p:nvPicPr>
          <p:cNvPr id="1230" name="Google Shape;1230;p129"/>
          <p:cNvPicPr preferRelativeResize="0"/>
          <p:nvPr/>
        </p:nvPicPr>
        <p:blipFill>
          <a:blip r:embed="rId3">
            <a:alphaModFix/>
          </a:blip>
          <a:stretch>
            <a:fillRect/>
          </a:stretch>
        </p:blipFill>
        <p:spPr>
          <a:xfrm>
            <a:off x="1062075" y="1750300"/>
            <a:ext cx="1654200" cy="1246200"/>
          </a:xfrm>
          <a:prstGeom prst="ellipse">
            <a:avLst/>
          </a:prstGeom>
          <a:noFill/>
          <a:ln>
            <a:noFill/>
          </a:ln>
        </p:spPr>
      </p:pic>
      <p:sp>
        <p:nvSpPr>
          <p:cNvPr id="1231" name="Google Shape;1231;p129"/>
          <p:cNvSpPr/>
          <p:nvPr/>
        </p:nvSpPr>
        <p:spPr>
          <a:xfrm>
            <a:off x="771175" y="1255925"/>
            <a:ext cx="7800000" cy="2379600"/>
          </a:xfrm>
          <a:prstGeom prst="rect">
            <a:avLst/>
          </a:prstGeom>
          <a:solidFill>
            <a:srgbClr val="6FA8DC"/>
          </a:solidFill>
          <a:ln w="9525" cap="flat" cmpd="sng">
            <a:solidFill>
              <a:srgbClr val="6FA8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pic>
        <p:nvPicPr>
          <p:cNvPr id="1232" name="Google Shape;1232;p129"/>
          <p:cNvPicPr preferRelativeResize="0"/>
          <p:nvPr/>
        </p:nvPicPr>
        <p:blipFill>
          <a:blip r:embed="rId4">
            <a:alphaModFix/>
          </a:blip>
          <a:stretch>
            <a:fillRect/>
          </a:stretch>
        </p:blipFill>
        <p:spPr>
          <a:xfrm>
            <a:off x="1964450" y="1077203"/>
            <a:ext cx="5552498" cy="28472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1" name="Shape 1236"/>
        <p:cNvGrpSpPr/>
        <p:nvPr/>
      </p:nvGrpSpPr>
      <p:grpSpPr>
        <a:xfrm>
          <a:off x="0" y="0"/>
          <a:ext cx="0" cy="0"/>
          <a:chOff x="0" y="0"/>
          <a:chExt cx="0" cy="0"/>
        </a:xfrm>
      </p:grpSpPr>
      <p:sp>
        <p:nvSpPr>
          <p:cNvPr id="1237" name="Google Shape;1237;p130"/>
          <p:cNvSpPr txBox="1">
            <a:spLocks noGrp="1"/>
          </p:cNvSpPr>
          <p:nvPr>
            <p:ph type="subTitle" idx="6"/>
          </p:nvPr>
        </p:nvSpPr>
        <p:spPr>
          <a:xfrm>
            <a:off x="498775" y="84350"/>
            <a:ext cx="3941100" cy="54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3000">
                <a:solidFill>
                  <a:schemeClr val="dk2"/>
                </a:solidFill>
              </a:rPr>
              <a:t>Who Are We?</a:t>
            </a:r>
            <a:endParaRPr sz="3000">
              <a:solidFill>
                <a:srgbClr val="FFFFFF"/>
              </a:solidFill>
            </a:endParaRPr>
          </a:p>
          <a:p>
            <a:pPr marL="0" lvl="0" indent="0" algn="l" rtl="0">
              <a:spcBef>
                <a:spcPts val="0"/>
              </a:spcBef>
              <a:spcAft>
                <a:spcPts val="0"/>
              </a:spcAft>
              <a:buClr>
                <a:schemeClr val="dk1"/>
              </a:buClr>
              <a:buSzPts val="1100"/>
              <a:buNone/>
            </a:pPr>
            <a:endParaRPr/>
          </a:p>
          <a:p>
            <a:pPr marL="0" lvl="0" indent="0" algn="l" rtl="0">
              <a:spcBef>
                <a:spcPts val="0"/>
              </a:spcBef>
              <a:spcAft>
                <a:spcPts val="0"/>
              </a:spcAft>
              <a:buNone/>
            </a:pPr>
            <a:endParaRPr/>
          </a:p>
        </p:txBody>
      </p:sp>
      <p:sp>
        <p:nvSpPr>
          <p:cNvPr id="1238" name="Google Shape;1238;p130"/>
          <p:cNvSpPr txBox="1">
            <a:spLocks noGrp="1"/>
          </p:cNvSpPr>
          <p:nvPr>
            <p:ph type="body" idx="8"/>
          </p:nvPr>
        </p:nvSpPr>
        <p:spPr>
          <a:xfrm>
            <a:off x="184063" y="1505825"/>
            <a:ext cx="4255800" cy="17100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500">
                <a:solidFill>
                  <a:schemeClr val="dk2"/>
                </a:solidFill>
                <a:latin typeface="Times New Roman"/>
                <a:ea typeface="Times New Roman"/>
                <a:cs typeface="Times New Roman"/>
                <a:sym typeface="Times New Roman"/>
              </a:rPr>
              <a:t>Our team combines our experience as a parent and teacher with our knowledge in software design to create a product that will suit your toy-finding needs. We are passionate about helping children have toys to play with to foster creativity, develop lifelong skills, and to have fun!</a:t>
            </a:r>
            <a:endParaRPr sz="1500">
              <a:solidFill>
                <a:schemeClr val="dk2"/>
              </a:solidFill>
              <a:latin typeface="Times New Roman"/>
              <a:ea typeface="Times New Roman"/>
              <a:cs typeface="Times New Roman"/>
              <a:sym typeface="Times New Roman"/>
            </a:endParaRPr>
          </a:p>
          <a:p>
            <a:pPr marL="0" lvl="0" indent="0" algn="ctr" rtl="0">
              <a:lnSpc>
                <a:spcPct val="100000"/>
              </a:lnSpc>
              <a:spcBef>
                <a:spcPts val="1000"/>
              </a:spcBef>
              <a:spcAft>
                <a:spcPts val="0"/>
              </a:spcAft>
              <a:buNone/>
            </a:pPr>
            <a:endParaRPr sz="1500">
              <a:solidFill>
                <a:schemeClr val="dk2"/>
              </a:solidFill>
              <a:latin typeface="Times New Roman"/>
              <a:ea typeface="Times New Roman"/>
              <a:cs typeface="Times New Roman"/>
              <a:sym typeface="Times New Roman"/>
            </a:endParaRPr>
          </a:p>
          <a:p>
            <a:pPr marL="0" lvl="0" indent="0" algn="ctr" rtl="0">
              <a:lnSpc>
                <a:spcPct val="100000"/>
              </a:lnSpc>
              <a:spcBef>
                <a:spcPts val="1000"/>
              </a:spcBef>
              <a:spcAft>
                <a:spcPts val="1000"/>
              </a:spcAft>
              <a:buNone/>
            </a:pPr>
            <a:r>
              <a:rPr lang="en" sz="1500">
                <a:solidFill>
                  <a:schemeClr val="dk2"/>
                </a:solidFill>
                <a:latin typeface="Times New Roman"/>
                <a:ea typeface="Times New Roman"/>
                <a:cs typeface="Times New Roman"/>
                <a:sym typeface="Times New Roman"/>
              </a:rPr>
              <a:t>We hope that we can help you find children in your life quality toys that will create lifelong memories!</a:t>
            </a:r>
            <a:endParaRPr sz="1500">
              <a:solidFill>
                <a:schemeClr val="dk2"/>
              </a:solidFill>
              <a:latin typeface="Times New Roman"/>
              <a:ea typeface="Times New Roman"/>
              <a:cs typeface="Times New Roman"/>
              <a:sym typeface="Times New Roman"/>
            </a:endParaRPr>
          </a:p>
        </p:txBody>
      </p:sp>
      <p:pic>
        <p:nvPicPr>
          <p:cNvPr id="1239" name="Google Shape;1239;p130"/>
          <p:cNvPicPr preferRelativeResize="0"/>
          <p:nvPr/>
        </p:nvPicPr>
        <p:blipFill>
          <a:blip r:embed="rId3">
            <a:alphaModFix/>
          </a:blip>
          <a:stretch>
            <a:fillRect/>
          </a:stretch>
        </p:blipFill>
        <p:spPr>
          <a:xfrm>
            <a:off x="4867425" y="84350"/>
            <a:ext cx="2066100" cy="2892000"/>
          </a:xfrm>
          <a:prstGeom prst="ellipse">
            <a:avLst/>
          </a:prstGeom>
          <a:noFill/>
          <a:ln>
            <a:noFill/>
          </a:ln>
        </p:spPr>
      </p:pic>
      <p:pic>
        <p:nvPicPr>
          <p:cNvPr id="1240" name="Google Shape;1240;p130"/>
          <p:cNvPicPr preferRelativeResize="0"/>
          <p:nvPr/>
        </p:nvPicPr>
        <p:blipFill>
          <a:blip r:embed="rId4">
            <a:alphaModFix/>
          </a:blip>
          <a:stretch>
            <a:fillRect/>
          </a:stretch>
        </p:blipFill>
        <p:spPr>
          <a:xfrm>
            <a:off x="6933525" y="2186325"/>
            <a:ext cx="2066100" cy="2892000"/>
          </a:xfrm>
          <a:prstGeom prst="ellipse">
            <a:avLst/>
          </a:prstGeom>
          <a:noFill/>
          <a:ln>
            <a:noFill/>
          </a:ln>
        </p:spPr>
      </p:pic>
      <p:sp>
        <p:nvSpPr>
          <p:cNvPr id="1241" name="Google Shape;1241;p130"/>
          <p:cNvSpPr txBox="1"/>
          <p:nvPr/>
        </p:nvSpPr>
        <p:spPr>
          <a:xfrm>
            <a:off x="7053975" y="630950"/>
            <a:ext cx="1825200" cy="171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u="sng">
                <a:solidFill>
                  <a:schemeClr val="lt1"/>
                </a:solidFill>
                <a:latin typeface="Unbounded"/>
                <a:ea typeface="Unbounded"/>
                <a:cs typeface="Unbounded"/>
                <a:sym typeface="Unbounded"/>
              </a:rPr>
              <a:t>Kory</a:t>
            </a:r>
            <a:r>
              <a:rPr lang="en" sz="1200" b="1" u="sng">
                <a:solidFill>
                  <a:schemeClr val="lt1"/>
                </a:solidFill>
                <a:latin typeface="Unbounded"/>
                <a:ea typeface="Unbounded"/>
                <a:cs typeface="Unbounded"/>
                <a:sym typeface="Unbounded"/>
              </a:rPr>
              <a:t> </a:t>
            </a:r>
            <a:r>
              <a:rPr lang="en" sz="1100" b="1" u="sng">
                <a:solidFill>
                  <a:schemeClr val="lt1"/>
                </a:solidFill>
                <a:latin typeface="Unbounded"/>
                <a:ea typeface="Unbounded"/>
                <a:cs typeface="Unbounded"/>
                <a:sym typeface="Unbounded"/>
              </a:rPr>
              <a:t>Ripperda</a:t>
            </a:r>
            <a:endParaRPr sz="1100" b="1" u="sng">
              <a:solidFill>
                <a:schemeClr val="lt1"/>
              </a:solidFill>
              <a:latin typeface="Unbounded"/>
              <a:ea typeface="Unbounded"/>
              <a:cs typeface="Unbounded"/>
              <a:sym typeface="Unbounded"/>
            </a:endParaRPr>
          </a:p>
          <a:p>
            <a:pPr marL="0" lvl="0" indent="0" algn="l" rtl="0">
              <a:spcBef>
                <a:spcPts val="0"/>
              </a:spcBef>
              <a:spcAft>
                <a:spcPts val="0"/>
              </a:spcAft>
              <a:buNone/>
            </a:pPr>
            <a:endParaRPr sz="1100">
              <a:solidFill>
                <a:schemeClr val="lt1"/>
              </a:solidFill>
              <a:latin typeface="Unbounded"/>
              <a:ea typeface="Unbounded"/>
              <a:cs typeface="Unbounded"/>
              <a:sym typeface="Unbounded"/>
            </a:endParaRPr>
          </a:p>
          <a:p>
            <a:pPr marL="0" lvl="0" indent="0" algn="ctr" rtl="0">
              <a:spcBef>
                <a:spcPts val="0"/>
              </a:spcBef>
              <a:spcAft>
                <a:spcPts val="0"/>
              </a:spcAft>
              <a:buNone/>
            </a:pPr>
            <a:r>
              <a:rPr lang="en" sz="900">
                <a:solidFill>
                  <a:schemeClr val="lt1"/>
                </a:solidFill>
                <a:latin typeface="Unbounded"/>
                <a:ea typeface="Unbounded"/>
                <a:cs typeface="Unbounded"/>
                <a:sym typeface="Unbounded"/>
              </a:rPr>
              <a:t>Father of 3, Intellectual Property Strategy Specialist, Software Engineering Student.</a:t>
            </a:r>
            <a:endParaRPr sz="900">
              <a:solidFill>
                <a:schemeClr val="lt1"/>
              </a:solidFill>
              <a:latin typeface="Unbounded"/>
              <a:ea typeface="Unbounded"/>
              <a:cs typeface="Unbounded"/>
              <a:sym typeface="Unbounded"/>
            </a:endParaRPr>
          </a:p>
        </p:txBody>
      </p:sp>
      <p:sp>
        <p:nvSpPr>
          <p:cNvPr id="1242" name="Google Shape;1242;p130"/>
          <p:cNvSpPr txBox="1"/>
          <p:nvPr/>
        </p:nvSpPr>
        <p:spPr>
          <a:xfrm>
            <a:off x="5151075" y="3368325"/>
            <a:ext cx="1825200" cy="171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u="sng">
                <a:solidFill>
                  <a:schemeClr val="lt1"/>
                </a:solidFill>
                <a:latin typeface="Unbounded"/>
                <a:ea typeface="Unbounded"/>
                <a:cs typeface="Unbounded"/>
                <a:sym typeface="Unbounded"/>
              </a:rPr>
              <a:t>Megan</a:t>
            </a:r>
            <a:r>
              <a:rPr lang="en" sz="1100" b="1" u="sng">
                <a:solidFill>
                  <a:schemeClr val="lt1"/>
                </a:solidFill>
                <a:latin typeface="Unbounded"/>
                <a:ea typeface="Unbounded"/>
                <a:cs typeface="Unbounded"/>
                <a:sym typeface="Unbounded"/>
              </a:rPr>
              <a:t> Cole</a:t>
            </a:r>
            <a:endParaRPr sz="1100" b="1" u="sng">
              <a:solidFill>
                <a:schemeClr val="lt1"/>
              </a:solidFill>
              <a:latin typeface="Unbounded"/>
              <a:ea typeface="Unbounded"/>
              <a:cs typeface="Unbounded"/>
              <a:sym typeface="Unbounded"/>
            </a:endParaRPr>
          </a:p>
          <a:p>
            <a:pPr marL="0" lvl="0" indent="0" algn="l" rtl="0">
              <a:spcBef>
                <a:spcPts val="0"/>
              </a:spcBef>
              <a:spcAft>
                <a:spcPts val="0"/>
              </a:spcAft>
              <a:buNone/>
            </a:pPr>
            <a:endParaRPr sz="1100">
              <a:solidFill>
                <a:schemeClr val="lt1"/>
              </a:solidFill>
              <a:latin typeface="Unbounded"/>
              <a:ea typeface="Unbounded"/>
              <a:cs typeface="Unbounded"/>
              <a:sym typeface="Unbounded"/>
            </a:endParaRPr>
          </a:p>
          <a:p>
            <a:pPr marL="0" lvl="0" indent="0" algn="ctr" rtl="0">
              <a:spcBef>
                <a:spcPts val="0"/>
              </a:spcBef>
              <a:spcAft>
                <a:spcPts val="0"/>
              </a:spcAft>
              <a:buNone/>
            </a:pPr>
            <a:r>
              <a:rPr lang="en" sz="900">
                <a:solidFill>
                  <a:schemeClr val="lt1"/>
                </a:solidFill>
                <a:latin typeface="Unbounded"/>
                <a:ea typeface="Unbounded"/>
                <a:cs typeface="Unbounded"/>
                <a:sym typeface="Unbounded"/>
              </a:rPr>
              <a:t>Previous Elementary School Teacher, Quality Assurance (QA) Intern, Software Engineering Student.</a:t>
            </a:r>
            <a:endParaRPr sz="900">
              <a:solidFill>
                <a:schemeClr val="lt1"/>
              </a:solidFill>
              <a:latin typeface="Unbounded"/>
              <a:ea typeface="Unbounded"/>
              <a:cs typeface="Unbounded"/>
              <a:sym typeface="Unbounde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1" name="Shape 1246"/>
        <p:cNvGrpSpPr/>
        <p:nvPr/>
      </p:nvGrpSpPr>
      <p:grpSpPr>
        <a:xfrm>
          <a:off x="0" y="0"/>
          <a:ext cx="0" cy="0"/>
          <a:chOff x="0" y="0"/>
          <a:chExt cx="0" cy="0"/>
        </a:xfrm>
      </p:grpSpPr>
      <p:sp>
        <p:nvSpPr>
          <p:cNvPr id="1247" name="Google Shape;1247;p131"/>
          <p:cNvSpPr txBox="1">
            <a:spLocks noGrp="1"/>
          </p:cNvSpPr>
          <p:nvPr>
            <p:ph type="body" idx="1"/>
          </p:nvPr>
        </p:nvSpPr>
        <p:spPr>
          <a:xfrm>
            <a:off x="1043825" y="3277484"/>
            <a:ext cx="2161800" cy="847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Clr>
                <a:schemeClr val="dk1"/>
              </a:buClr>
              <a:buSzPts val="1100"/>
              <a:buNone/>
            </a:pPr>
            <a:r>
              <a:rPr lang="en">
                <a:solidFill>
                  <a:schemeClr val="lt1"/>
                </a:solidFill>
              </a:rPr>
              <a:t>You can find toys to donate, trade, or buy locally, fostering connections and supporting nearby families and organizations.</a:t>
            </a:r>
            <a:endParaRPr>
              <a:solidFill>
                <a:schemeClr val="lt1"/>
              </a:solidFill>
            </a:endParaRPr>
          </a:p>
        </p:txBody>
      </p:sp>
      <p:sp>
        <p:nvSpPr>
          <p:cNvPr id="1248" name="Google Shape;1248;p131"/>
          <p:cNvSpPr txBox="1">
            <a:spLocks noGrp="1"/>
          </p:cNvSpPr>
          <p:nvPr>
            <p:ph type="title"/>
          </p:nvPr>
        </p:nvSpPr>
        <p:spPr>
          <a:xfrm>
            <a:off x="328350" y="502050"/>
            <a:ext cx="8487300" cy="1481400"/>
          </a:xfrm>
          <a:prstGeom prst="rect">
            <a:avLst/>
          </a:prstGeom>
        </p:spPr>
        <p:txBody>
          <a:bodyPr spcFirstLastPara="1" wrap="square" lIns="91425" tIns="91425" rIns="91425" bIns="91425" anchor="t" anchorCtr="0">
            <a:noAutofit/>
          </a:bodyPr>
          <a:lstStyle/>
          <a:p>
            <a:pPr marL="0" lvl="0" indent="0" algn="ctr" rtl="0">
              <a:lnSpc>
                <a:spcPct val="90000"/>
              </a:lnSpc>
              <a:spcBef>
                <a:spcPts val="0"/>
              </a:spcBef>
              <a:spcAft>
                <a:spcPts val="0"/>
              </a:spcAft>
              <a:buClr>
                <a:schemeClr val="dk1"/>
              </a:buClr>
              <a:buSzPts val="1100"/>
              <a:buNone/>
            </a:pPr>
            <a:r>
              <a:rPr lang="en"/>
              <a:t>Why Us?</a:t>
            </a:r>
            <a:endParaRPr/>
          </a:p>
        </p:txBody>
      </p:sp>
      <p:sp>
        <p:nvSpPr>
          <p:cNvPr id="1249" name="Google Shape;1249;p131"/>
          <p:cNvSpPr txBox="1">
            <a:spLocks noGrp="1"/>
          </p:cNvSpPr>
          <p:nvPr>
            <p:ph type="subTitle" idx="2"/>
          </p:nvPr>
        </p:nvSpPr>
        <p:spPr>
          <a:xfrm>
            <a:off x="1043825" y="2547008"/>
            <a:ext cx="2161800" cy="503100"/>
          </a:xfrm>
          <a:prstGeom prst="rect">
            <a:avLst/>
          </a:prstGeom>
        </p:spPr>
        <p:txBody>
          <a:bodyPr spcFirstLastPara="1" wrap="square" lIns="91425" tIns="91425" rIns="91425" bIns="91425" anchor="t" anchorCtr="0">
            <a:noAutofit/>
          </a:bodyPr>
          <a:lstStyle/>
          <a:p>
            <a:pPr marL="0" lvl="0" indent="0" algn="ctr" rtl="0">
              <a:lnSpc>
                <a:spcPct val="90000"/>
              </a:lnSpc>
              <a:spcBef>
                <a:spcPts val="0"/>
              </a:spcBef>
              <a:spcAft>
                <a:spcPts val="0"/>
              </a:spcAft>
              <a:buClr>
                <a:schemeClr val="dk1"/>
              </a:buClr>
              <a:buSzPts val="1100"/>
              <a:buNone/>
            </a:pPr>
            <a:r>
              <a:rPr lang="en">
                <a:solidFill>
                  <a:schemeClr val="dk2"/>
                </a:solidFill>
              </a:rPr>
              <a:t>Localized Search</a:t>
            </a:r>
            <a:endParaRPr>
              <a:solidFill>
                <a:schemeClr val="dk2"/>
              </a:solidFill>
            </a:endParaRPr>
          </a:p>
        </p:txBody>
      </p:sp>
      <p:sp>
        <p:nvSpPr>
          <p:cNvPr id="1250" name="Google Shape;1250;p131"/>
          <p:cNvSpPr txBox="1">
            <a:spLocks noGrp="1"/>
          </p:cNvSpPr>
          <p:nvPr>
            <p:ph type="body" idx="3"/>
          </p:nvPr>
        </p:nvSpPr>
        <p:spPr>
          <a:xfrm>
            <a:off x="3676975" y="3277484"/>
            <a:ext cx="2161800" cy="84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None/>
            </a:pPr>
            <a:r>
              <a:rPr lang="en">
                <a:solidFill>
                  <a:schemeClr val="dk2"/>
                </a:solidFill>
              </a:rPr>
              <a:t>You can browse toys tailored to your desidered age group to ensure that toys are more relevant to your child.</a:t>
            </a:r>
            <a:endParaRPr>
              <a:solidFill>
                <a:schemeClr val="dk2"/>
              </a:solidFill>
            </a:endParaRPr>
          </a:p>
          <a:p>
            <a:pPr marL="0" lvl="0" indent="0" algn="l" rtl="0">
              <a:lnSpc>
                <a:spcPct val="115000"/>
              </a:lnSpc>
              <a:spcBef>
                <a:spcPts val="1200"/>
              </a:spcBef>
              <a:spcAft>
                <a:spcPts val="0"/>
              </a:spcAft>
              <a:buClr>
                <a:schemeClr val="dk1"/>
              </a:buClr>
              <a:buSzPts val="1100"/>
              <a:buNone/>
            </a:pPr>
            <a:endParaRPr>
              <a:highlight>
                <a:srgbClr val="F4F4F4"/>
              </a:highlight>
              <a:latin typeface="Arial"/>
              <a:ea typeface="Arial"/>
              <a:cs typeface="Arial"/>
              <a:sym typeface="Arial"/>
            </a:endParaRPr>
          </a:p>
          <a:p>
            <a:pPr marL="0" lvl="0" indent="0" algn="ctr" rtl="0">
              <a:spcBef>
                <a:spcPts val="0"/>
              </a:spcBef>
              <a:spcAft>
                <a:spcPts val="1200"/>
              </a:spcAft>
              <a:buClr>
                <a:schemeClr val="dk1"/>
              </a:buClr>
              <a:buSzPts val="1100"/>
              <a:buNone/>
            </a:pPr>
            <a:endParaRPr/>
          </a:p>
        </p:txBody>
      </p:sp>
      <p:sp>
        <p:nvSpPr>
          <p:cNvPr id="1251" name="Google Shape;1251;p131"/>
          <p:cNvSpPr txBox="1">
            <a:spLocks noGrp="1"/>
          </p:cNvSpPr>
          <p:nvPr>
            <p:ph type="subTitle" idx="4"/>
          </p:nvPr>
        </p:nvSpPr>
        <p:spPr>
          <a:xfrm>
            <a:off x="3676975" y="2547008"/>
            <a:ext cx="2161800" cy="503100"/>
          </a:xfrm>
          <a:prstGeom prst="rect">
            <a:avLst/>
          </a:prstGeom>
        </p:spPr>
        <p:txBody>
          <a:bodyPr spcFirstLastPara="1" wrap="square" lIns="91425" tIns="91425" rIns="91425" bIns="91425" anchor="t" anchorCtr="0">
            <a:noAutofit/>
          </a:bodyPr>
          <a:lstStyle/>
          <a:p>
            <a:pPr marL="0" lvl="0" indent="0" algn="ctr" rtl="0">
              <a:lnSpc>
                <a:spcPct val="90000"/>
              </a:lnSpc>
              <a:spcBef>
                <a:spcPts val="0"/>
              </a:spcBef>
              <a:spcAft>
                <a:spcPts val="0"/>
              </a:spcAft>
              <a:buClr>
                <a:schemeClr val="dk1"/>
              </a:buClr>
              <a:buSzPts val="1100"/>
              <a:buNone/>
            </a:pPr>
            <a:r>
              <a:rPr lang="en"/>
              <a:t>Age-Specific Toy Listings</a:t>
            </a:r>
            <a:endParaRPr/>
          </a:p>
        </p:txBody>
      </p:sp>
      <p:sp>
        <p:nvSpPr>
          <p:cNvPr id="1252" name="Google Shape;1252;p131"/>
          <p:cNvSpPr txBox="1">
            <a:spLocks noGrp="1"/>
          </p:cNvSpPr>
          <p:nvPr>
            <p:ph type="body" idx="5"/>
          </p:nvPr>
        </p:nvSpPr>
        <p:spPr>
          <a:xfrm>
            <a:off x="6310125" y="3277484"/>
            <a:ext cx="2161800" cy="847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Clr>
                <a:schemeClr val="dk1"/>
              </a:buClr>
              <a:buSzPts val="1100"/>
              <a:buNone/>
            </a:pPr>
            <a:r>
              <a:rPr lang="en">
                <a:solidFill>
                  <a:schemeClr val="lt1"/>
                </a:solidFill>
              </a:rPr>
              <a:t>We focus on donations and trades over sells to ensure that our main focus is on organizations and families in need.</a:t>
            </a:r>
            <a:endParaRPr>
              <a:solidFill>
                <a:schemeClr val="lt1"/>
              </a:solidFill>
            </a:endParaRPr>
          </a:p>
        </p:txBody>
      </p:sp>
      <p:sp>
        <p:nvSpPr>
          <p:cNvPr id="1253" name="Google Shape;1253;p131"/>
          <p:cNvSpPr txBox="1">
            <a:spLocks noGrp="1"/>
          </p:cNvSpPr>
          <p:nvPr>
            <p:ph type="subTitle" idx="6"/>
          </p:nvPr>
        </p:nvSpPr>
        <p:spPr>
          <a:xfrm>
            <a:off x="6310125" y="2547008"/>
            <a:ext cx="2161800" cy="503100"/>
          </a:xfrm>
          <a:prstGeom prst="rect">
            <a:avLst/>
          </a:prstGeom>
        </p:spPr>
        <p:txBody>
          <a:bodyPr spcFirstLastPara="1" wrap="square" lIns="91425" tIns="91425" rIns="91425" bIns="91425" anchor="t" anchorCtr="0">
            <a:noAutofit/>
          </a:bodyPr>
          <a:lstStyle/>
          <a:p>
            <a:pPr marL="0" lvl="0" indent="0" algn="ctr" rtl="0">
              <a:lnSpc>
                <a:spcPct val="90000"/>
              </a:lnSpc>
              <a:spcBef>
                <a:spcPts val="0"/>
              </a:spcBef>
              <a:spcAft>
                <a:spcPts val="0"/>
              </a:spcAft>
              <a:buClr>
                <a:schemeClr val="dk1"/>
              </a:buClr>
              <a:buSzPts val="1100"/>
              <a:buNone/>
            </a:pPr>
            <a:r>
              <a:rPr lang="en">
                <a:solidFill>
                  <a:schemeClr val="dk2"/>
                </a:solidFill>
              </a:rPr>
              <a:t>Donation Focus</a:t>
            </a:r>
            <a:endParaRPr>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1" name="Shape 1257"/>
        <p:cNvGrpSpPr/>
        <p:nvPr/>
      </p:nvGrpSpPr>
      <p:grpSpPr>
        <a:xfrm>
          <a:off x="0" y="0"/>
          <a:ext cx="0" cy="0"/>
          <a:chOff x="0" y="0"/>
          <a:chExt cx="0" cy="0"/>
        </a:xfrm>
      </p:grpSpPr>
      <p:sp>
        <p:nvSpPr>
          <p:cNvPr id="1258" name="Google Shape;1258;p132"/>
          <p:cNvSpPr txBox="1">
            <a:spLocks noGrp="1"/>
          </p:cNvSpPr>
          <p:nvPr>
            <p:ph type="subTitle" idx="6"/>
          </p:nvPr>
        </p:nvSpPr>
        <p:spPr>
          <a:xfrm>
            <a:off x="803400" y="178100"/>
            <a:ext cx="3135600" cy="54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3000">
                <a:solidFill>
                  <a:schemeClr val="dk2"/>
                </a:solidFill>
              </a:rPr>
              <a:t>Our</a:t>
            </a:r>
            <a:r>
              <a:rPr lang="en" sz="3000"/>
              <a:t> </a:t>
            </a:r>
            <a:r>
              <a:rPr lang="en" sz="3000">
                <a:solidFill>
                  <a:srgbClr val="FFFFFF"/>
                </a:solidFill>
              </a:rPr>
              <a:t>Vision</a:t>
            </a:r>
            <a:endParaRPr sz="3000">
              <a:solidFill>
                <a:srgbClr val="FFFFFF"/>
              </a:solidFill>
            </a:endParaRPr>
          </a:p>
          <a:p>
            <a:pPr marL="0" lvl="0" indent="0" algn="l" rtl="0">
              <a:spcBef>
                <a:spcPts val="0"/>
              </a:spcBef>
              <a:spcAft>
                <a:spcPts val="0"/>
              </a:spcAft>
              <a:buClr>
                <a:schemeClr val="dk1"/>
              </a:buClr>
              <a:buSzPts val="1100"/>
              <a:buNone/>
            </a:pPr>
            <a:endParaRPr/>
          </a:p>
          <a:p>
            <a:pPr marL="0" lvl="0" indent="0" algn="l" rtl="0">
              <a:spcBef>
                <a:spcPts val="0"/>
              </a:spcBef>
              <a:spcAft>
                <a:spcPts val="0"/>
              </a:spcAft>
              <a:buNone/>
            </a:pPr>
            <a:endParaRPr/>
          </a:p>
        </p:txBody>
      </p:sp>
      <p:sp>
        <p:nvSpPr>
          <p:cNvPr id="1259" name="Google Shape;1259;p132"/>
          <p:cNvSpPr txBox="1">
            <a:spLocks noGrp="1"/>
          </p:cNvSpPr>
          <p:nvPr>
            <p:ph type="body" idx="8"/>
          </p:nvPr>
        </p:nvSpPr>
        <p:spPr>
          <a:xfrm>
            <a:off x="184063" y="2422375"/>
            <a:ext cx="4255800" cy="17100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000"/>
              </a:spcAft>
              <a:buNone/>
            </a:pPr>
            <a:r>
              <a:rPr lang="en" sz="1500">
                <a:solidFill>
                  <a:schemeClr val="dk2"/>
                </a:solidFill>
                <a:latin typeface="Times New Roman"/>
                <a:ea typeface="Times New Roman"/>
                <a:cs typeface="Times New Roman"/>
                <a:sym typeface="Times New Roman"/>
              </a:rPr>
              <a:t>Play It Forward is designed for parents, caregivers, and individuals looking to pass on or acquire gently used toys. The platform caters to people seeking educational toys for younger children and focuses on connecting them with toys that support cognitive and physical development. Non-profit organizations can also benefit by receiving toy donations or distributing toys to families in need, creating a bridge between individuals and those who require toys for children in their care.</a:t>
            </a:r>
            <a:endParaRPr sz="1500">
              <a:solidFill>
                <a:schemeClr val="dk2"/>
              </a:solidFill>
            </a:endParaRPr>
          </a:p>
        </p:txBody>
      </p:sp>
      <p:pic>
        <p:nvPicPr>
          <p:cNvPr id="1260" name="Google Shape;1260;p132" descr="File:Light-bulb.png - Wikimedia Commons"/>
          <p:cNvPicPr preferRelativeResize="0"/>
          <p:nvPr/>
        </p:nvPicPr>
        <p:blipFill>
          <a:blip r:embed="rId3">
            <a:alphaModFix/>
          </a:blip>
          <a:stretch>
            <a:fillRect/>
          </a:stretch>
        </p:blipFill>
        <p:spPr>
          <a:xfrm>
            <a:off x="1718813" y="871850"/>
            <a:ext cx="1186275" cy="1403375"/>
          </a:xfrm>
          <a:prstGeom prst="rect">
            <a:avLst/>
          </a:prstGeom>
          <a:noFill/>
          <a:ln>
            <a:noFill/>
          </a:ln>
        </p:spPr>
      </p:pic>
      <p:pic>
        <p:nvPicPr>
          <p:cNvPr id="1261" name="Google Shape;1261;p132"/>
          <p:cNvPicPr preferRelativeResize="0"/>
          <p:nvPr/>
        </p:nvPicPr>
        <p:blipFill>
          <a:blip r:embed="rId4">
            <a:alphaModFix/>
          </a:blip>
          <a:stretch>
            <a:fillRect/>
          </a:stretch>
        </p:blipFill>
        <p:spPr>
          <a:xfrm>
            <a:off x="5081875" y="1617988"/>
            <a:ext cx="3719948" cy="19075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133"/>
          <p:cNvSpPr txBox="1">
            <a:spLocks noGrp="1"/>
          </p:cNvSpPr>
          <p:nvPr>
            <p:ph type="title"/>
          </p:nvPr>
        </p:nvSpPr>
        <p:spPr>
          <a:xfrm>
            <a:off x="497038" y="225250"/>
            <a:ext cx="8487300" cy="148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Check Out Our Landing Page to Learn More!</a:t>
            </a:r>
            <a:endParaRPr sz="3600"/>
          </a:p>
        </p:txBody>
      </p:sp>
      <p:pic>
        <p:nvPicPr>
          <p:cNvPr id="1267" name="Google Shape;1267;p133"/>
          <p:cNvPicPr preferRelativeResize="0"/>
          <p:nvPr/>
        </p:nvPicPr>
        <p:blipFill>
          <a:blip r:embed="rId3">
            <a:alphaModFix/>
          </a:blip>
          <a:stretch>
            <a:fillRect/>
          </a:stretch>
        </p:blipFill>
        <p:spPr>
          <a:xfrm>
            <a:off x="1062075" y="1750300"/>
            <a:ext cx="1654200" cy="1246200"/>
          </a:xfrm>
          <a:prstGeom prst="ellipse">
            <a:avLst/>
          </a:prstGeom>
          <a:noFill/>
          <a:ln>
            <a:noFill/>
          </a:ln>
        </p:spPr>
      </p:pic>
      <p:sp>
        <p:nvSpPr>
          <p:cNvPr id="1268" name="Google Shape;1268;p133"/>
          <p:cNvSpPr/>
          <p:nvPr/>
        </p:nvSpPr>
        <p:spPr>
          <a:xfrm>
            <a:off x="771175" y="1255925"/>
            <a:ext cx="7800000" cy="2379600"/>
          </a:xfrm>
          <a:prstGeom prst="rect">
            <a:avLst/>
          </a:prstGeom>
          <a:solidFill>
            <a:srgbClr val="6FA8DC"/>
          </a:solidFill>
          <a:ln w="9525" cap="flat" cmpd="sng">
            <a:solidFill>
              <a:srgbClr val="6FA8D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pic>
        <p:nvPicPr>
          <p:cNvPr id="1269" name="Google Shape;1269;p133"/>
          <p:cNvPicPr preferRelativeResize="0"/>
          <p:nvPr/>
        </p:nvPicPr>
        <p:blipFill rotWithShape="1">
          <a:blip r:embed="rId4">
            <a:alphaModFix/>
          </a:blip>
          <a:srcRect l="8106" r="12960"/>
          <a:stretch/>
        </p:blipFill>
        <p:spPr>
          <a:xfrm>
            <a:off x="2730775" y="1450025"/>
            <a:ext cx="3682452" cy="3356274"/>
          </a:xfrm>
          <a:prstGeom prst="rect">
            <a:avLst/>
          </a:prstGeom>
          <a:noFill/>
          <a:ln>
            <a:noFill/>
          </a:ln>
        </p:spPr>
      </p:pic>
      <p:pic>
        <p:nvPicPr>
          <p:cNvPr id="1270" name="Google Shape;1270;p133" descr="mono mouse pointer | Free SVG"/>
          <p:cNvPicPr preferRelativeResize="0"/>
          <p:nvPr/>
        </p:nvPicPr>
        <p:blipFill>
          <a:blip r:embed="rId5">
            <a:alphaModFix/>
          </a:blip>
          <a:stretch>
            <a:fillRect/>
          </a:stretch>
        </p:blipFill>
        <p:spPr>
          <a:xfrm>
            <a:off x="6531825" y="3506150"/>
            <a:ext cx="1370625" cy="13706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orkshop Facilitation">
  <a:themeElements>
    <a:clrScheme name="Simple Light">
      <a:dk1>
        <a:srgbClr val="000000"/>
      </a:dk1>
      <a:lt1>
        <a:srgbClr val="E02D00"/>
      </a:lt1>
      <a:dk2>
        <a:srgbClr val="FCFCFC"/>
      </a:dk2>
      <a:lt2>
        <a:srgbClr val="909090"/>
      </a:lt2>
      <a:accent1>
        <a:srgbClr val="F1F55A"/>
      </a:accent1>
      <a:accent2>
        <a:srgbClr val="F8920A"/>
      </a:accent2>
      <a:accent3>
        <a:srgbClr val="D15E00"/>
      </a:accent3>
      <a:accent4>
        <a:srgbClr val="FFC9B5"/>
      </a:accent4>
      <a:accent5>
        <a:srgbClr val="B7CCA9"/>
      </a:accent5>
      <a:accent6>
        <a:srgbClr val="D5C5C8"/>
      </a:accent6>
      <a:hlink>
        <a:srgbClr val="E02D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orkshop Facilitation">
  <a:themeElements>
    <a:clrScheme name="Simple Light">
      <a:dk1>
        <a:srgbClr val="000000"/>
      </a:dk1>
      <a:lt1>
        <a:srgbClr val="E02D00"/>
      </a:lt1>
      <a:dk2>
        <a:srgbClr val="FCFCFC"/>
      </a:dk2>
      <a:lt2>
        <a:srgbClr val="909090"/>
      </a:lt2>
      <a:accent1>
        <a:srgbClr val="F1F55A"/>
      </a:accent1>
      <a:accent2>
        <a:srgbClr val="F8920A"/>
      </a:accent2>
      <a:accent3>
        <a:srgbClr val="D15E00"/>
      </a:accent3>
      <a:accent4>
        <a:srgbClr val="FFC9B5"/>
      </a:accent4>
      <a:accent5>
        <a:srgbClr val="B7CCA9"/>
      </a:accent5>
      <a:accent6>
        <a:srgbClr val="D5C5C8"/>
      </a:accent6>
      <a:hlink>
        <a:srgbClr val="E02D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550</Words>
  <Application>Microsoft Office PowerPoint</Application>
  <PresentationFormat>On-screen Show (16:9)</PresentationFormat>
  <Paragraphs>42</Paragraphs>
  <Slides>10</Slides>
  <Notes>10</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10</vt:i4>
      </vt:variant>
    </vt:vector>
  </HeadingPairs>
  <TitlesOfParts>
    <vt:vector size="18" baseType="lpstr">
      <vt:lpstr>Work Sans Medium</vt:lpstr>
      <vt:lpstr>Unbounded</vt:lpstr>
      <vt:lpstr>Work Sans</vt:lpstr>
      <vt:lpstr>Times New Roman</vt:lpstr>
      <vt:lpstr>Arial</vt:lpstr>
      <vt:lpstr>Simple Light</vt:lpstr>
      <vt:lpstr>Workshop Facilitation</vt:lpstr>
      <vt:lpstr>Workshop Facilitation</vt:lpstr>
      <vt:lpstr>Play It Forward</vt:lpstr>
      <vt:lpstr>Too many toys?</vt:lpstr>
      <vt:lpstr>Looking for new toys?</vt:lpstr>
      <vt:lpstr>Not Sure Where to Start?</vt:lpstr>
      <vt:lpstr>Let us help!</vt:lpstr>
      <vt:lpstr>PowerPoint Presentation</vt:lpstr>
      <vt:lpstr>Why Us?</vt:lpstr>
      <vt:lpstr>PowerPoint Presentation</vt:lpstr>
      <vt:lpstr>Check Out Our Landing Page to Learn More!</vt:lpstr>
      <vt:lpstr>Photo Citations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Ripperda (US), Kory M</dc:creator>
  <cp:lastModifiedBy>Ripperda (US), Kory M</cp:lastModifiedBy>
  <cp:revision>1</cp:revision>
  <dcterms:modified xsi:type="dcterms:W3CDTF">2025-01-16T15:56:34Z</dcterms:modified>
</cp:coreProperties>
</file>